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29" r:id="rId2"/>
    <p:sldId id="328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C8C"/>
    <a:srgbClr val="E5F2ED"/>
    <a:srgbClr val="A4EAC5"/>
    <a:srgbClr val="40404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9" autoAdjust="0"/>
    <p:restoredTop sz="74124" autoAdjust="0"/>
  </p:normalViewPr>
  <p:slideViewPr>
    <p:cSldViewPr snapToGrid="0" snapToObjects="1">
      <p:cViewPr varScale="1">
        <p:scale>
          <a:sx n="85" d="100"/>
          <a:sy n="85" d="100"/>
        </p:scale>
        <p:origin x="1668" y="78"/>
      </p:cViewPr>
      <p:guideLst/>
    </p:cSldViewPr>
  </p:slideViewPr>
  <p:outlineViewPr>
    <p:cViewPr>
      <p:scale>
        <a:sx n="33" d="100"/>
        <a:sy n="33" d="100"/>
      </p:scale>
      <p:origin x="0" y="-32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5C05-BF62-BD4B-9805-318DE36A6052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D73D-926D-D348-8080-C6D0DCD0A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9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fjordbakgrun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C9964B49-C5BD-1B57-47A0-E2432FF1E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08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663F8A6-8ED8-5871-6886-C48A09DB7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355" y="5583745"/>
            <a:ext cx="2171863" cy="561371"/>
          </a:xfrm>
          <a:prstGeom prst="rect">
            <a:avLst/>
          </a:prstGeom>
        </p:spPr>
      </p:pic>
      <p:sp>
        <p:nvSpPr>
          <p:cNvPr id="18" name="Tittel 17">
            <a:extLst>
              <a:ext uri="{FF2B5EF4-FFF2-40B4-BE49-F238E27FC236}">
                <a16:creationId xmlns:a16="http://schemas.microsoft.com/office/drawing/2014/main" id="{D4934964-EC2B-B58F-A719-D0716385A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867" y="1732552"/>
            <a:ext cx="6886351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 b="1" dirty="0">
                <a:solidFill>
                  <a:srgbClr val="578C8C"/>
                </a:solidFill>
                <a:effectLst/>
                <a:latin typeface="Arial" panose="020B0604020202020204" pitchFamily="34" charset="0"/>
              </a:rPr>
              <a:t>Tittel på </a:t>
            </a:r>
            <a:br>
              <a:rPr lang="nb-NO" b="1" dirty="0">
                <a:solidFill>
                  <a:srgbClr val="578C8C"/>
                </a:solidFill>
                <a:effectLst/>
                <a:latin typeface="Arial" panose="020B0604020202020204" pitchFamily="34" charset="0"/>
              </a:rPr>
            </a:br>
            <a:r>
              <a:rPr lang="nb-NO" b="1" dirty="0">
                <a:solidFill>
                  <a:srgbClr val="578C8C"/>
                </a:solidFill>
                <a:effectLst/>
                <a:latin typeface="Arial" panose="020B0604020202020204" pitchFamily="34" charset="0"/>
              </a:rPr>
              <a:t>presentasjonen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25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om kan byttes 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23CE4308-6E46-5C3E-9B62-F935B6F83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3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3137171-E000-B188-C05B-749844DA4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2807" y="2480987"/>
            <a:ext cx="4572000" cy="389532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tekst om det skulle være nødvendig</a:t>
            </a:r>
          </a:p>
          <a:p>
            <a:endParaRPr lang="en-GB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5EF8711-50B9-793E-761D-25BA6E7CF6E6}"/>
              </a:ext>
            </a:extLst>
          </p:cNvPr>
          <p:cNvCxnSpPr/>
          <p:nvPr userDrawn="1"/>
        </p:nvCxnSpPr>
        <p:spPr>
          <a:xfrm>
            <a:off x="0" y="1498518"/>
            <a:ext cx="792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tel 1">
            <a:extLst>
              <a:ext uri="{FF2B5EF4-FFF2-40B4-BE49-F238E27FC236}">
                <a16:creationId xmlns:a16="http://schemas.microsoft.com/office/drawing/2014/main" id="{E2B0B23B-311D-74E2-44EC-86D3EEEF40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2807" y="1212212"/>
            <a:ext cx="4572000" cy="112722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4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om kan byttes u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3C279060-8D31-BFA4-BD85-063068791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3137171-E000-B188-C05B-749844DA4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2807" y="2480987"/>
            <a:ext cx="4572000" cy="389532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tekst om det skulle være nødvendig</a:t>
            </a:r>
          </a:p>
          <a:p>
            <a:endParaRPr lang="en-GB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5EF8711-50B9-793E-761D-25BA6E7CF6E6}"/>
              </a:ext>
            </a:extLst>
          </p:cNvPr>
          <p:cNvCxnSpPr/>
          <p:nvPr userDrawn="1"/>
        </p:nvCxnSpPr>
        <p:spPr>
          <a:xfrm>
            <a:off x="0" y="1498518"/>
            <a:ext cx="7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tel 1">
            <a:extLst>
              <a:ext uri="{FF2B5EF4-FFF2-40B4-BE49-F238E27FC236}">
                <a16:creationId xmlns:a16="http://schemas.microsoft.com/office/drawing/2014/main" id="{E2B0B23B-311D-74E2-44EC-86D3EEEF40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2807" y="1212212"/>
            <a:ext cx="4572000" cy="112722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55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ullet og bilde som kan byttes 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5EF8711-50B9-793E-761D-25BA6E7CF6E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98518"/>
            <a:ext cx="71597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Undertittel 2">
            <a:extLst>
              <a:ext uri="{FF2B5EF4-FFF2-40B4-BE49-F238E27FC236}">
                <a16:creationId xmlns:a16="http://schemas.microsoft.com/office/drawing/2014/main" id="{C3137171-E000-B188-C05B-749844DA4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2783" y="2480987"/>
            <a:ext cx="4233673" cy="3164801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tekst om det skulle være nødvendig</a:t>
            </a:r>
          </a:p>
          <a:p>
            <a:endParaRPr lang="en-GB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2B0B23B-311D-74E2-44EC-86D3EEEF40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2783" y="1212212"/>
            <a:ext cx="4233673" cy="112722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567A31D8-DA61-B34B-08A0-B457D32F95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tx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7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nummerert og bilde som kan byttes 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5EF8711-50B9-793E-761D-25BA6E7CF6E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98518"/>
            <a:ext cx="7159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Undertittel 2">
            <a:extLst>
              <a:ext uri="{FF2B5EF4-FFF2-40B4-BE49-F238E27FC236}">
                <a16:creationId xmlns:a16="http://schemas.microsoft.com/office/drawing/2014/main" id="{C3137171-E000-B188-C05B-749844DA4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2783" y="2480987"/>
            <a:ext cx="4233673" cy="3164801"/>
          </a:xfrm>
        </p:spPr>
        <p:txBody>
          <a:bodyPr>
            <a:normAutofit/>
          </a:bodyPr>
          <a:lstStyle>
            <a:lvl1pPr marL="342900" indent="-342900" algn="l">
              <a:buFont typeface="+mj-lt"/>
              <a:buAutoNum type="arabicPeriod"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tekst om det skulle være nødvendig</a:t>
            </a:r>
          </a:p>
          <a:p>
            <a:endParaRPr lang="en-GB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2B0B23B-311D-74E2-44EC-86D3EEEF40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2783" y="1212212"/>
            <a:ext cx="4233673" cy="112722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FF9D81A2-C6BE-1317-148B-F00AA08E04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tx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37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stor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CE7196BF-6318-2248-B4D3-033949EC1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118" y="2726326"/>
            <a:ext cx="3961138" cy="10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stor log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1729066-1352-0977-BAC6-0C283A580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118" y="2726326"/>
            <a:ext cx="3961138" cy="10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9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668A1331-04FB-AF10-1394-5F2072B86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51" y="5514796"/>
            <a:ext cx="2296923" cy="5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23F211D-2641-AC03-6B7D-1B335EA6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551" y="5514796"/>
            <a:ext cx="2296922" cy="5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7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vidde bakgrun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AB749E6-2B5D-AD48-EAD5-2242604DC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663F8A6-8ED8-5871-6886-C48A09DB7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528" y="5583745"/>
            <a:ext cx="2171517" cy="561371"/>
          </a:xfrm>
          <a:prstGeom prst="rect">
            <a:avLst/>
          </a:prstGeom>
        </p:spPr>
      </p:pic>
      <p:sp>
        <p:nvSpPr>
          <p:cNvPr id="18" name="Tittel 17">
            <a:extLst>
              <a:ext uri="{FF2B5EF4-FFF2-40B4-BE49-F238E27FC236}">
                <a16:creationId xmlns:a16="http://schemas.microsoft.com/office/drawing/2014/main" id="{D4934964-EC2B-B58F-A719-D0716385A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867" y="1732552"/>
            <a:ext cx="6886351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 b="1" dirty="0">
                <a:solidFill>
                  <a:srgbClr val="578C8C"/>
                </a:solidFill>
                <a:effectLst/>
                <a:latin typeface="Arial" panose="020B0604020202020204" pitchFamily="34" charset="0"/>
              </a:rPr>
              <a:t>Tittel på </a:t>
            </a:r>
            <a:br>
              <a:rPr lang="nb-NO" b="1" dirty="0">
                <a:solidFill>
                  <a:srgbClr val="578C8C"/>
                </a:solidFill>
                <a:effectLst/>
                <a:latin typeface="Arial" panose="020B0604020202020204" pitchFamily="34" charset="0"/>
              </a:rPr>
            </a:br>
            <a:r>
              <a:rPr lang="nb-NO" b="1" dirty="0">
                <a:solidFill>
                  <a:srgbClr val="578C8C"/>
                </a:solidFill>
                <a:effectLst/>
                <a:latin typeface="Arial" panose="020B0604020202020204" pitchFamily="34" charset="0"/>
              </a:rPr>
              <a:t>presentasjonen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1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ne kan byttes 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7683BEB-7AE1-A703-A66A-70B96740F4F1}"/>
              </a:ext>
            </a:extLst>
          </p:cNvPr>
          <p:cNvSpPr/>
          <p:nvPr userDrawn="1"/>
        </p:nvSpPr>
        <p:spPr>
          <a:xfrm>
            <a:off x="8050306" y="4980602"/>
            <a:ext cx="4140000" cy="1876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40FDBB-9AA1-9ED7-934B-0C7398FA9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521" y="1356108"/>
            <a:ext cx="4572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F59E48-6CA3-FC51-A3E8-5C655221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521" y="3824153"/>
            <a:ext cx="4572000" cy="1760858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undertittel om det skulle være nødvendig</a:t>
            </a:r>
            <a:endParaRPr lang="en-GB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1F7E8E-FFE2-575E-2588-6DC4DD37B2B8}"/>
              </a:ext>
            </a:extLst>
          </p:cNvPr>
          <p:cNvSpPr/>
          <p:nvPr userDrawn="1"/>
        </p:nvSpPr>
        <p:spPr>
          <a:xfrm>
            <a:off x="8050306" y="4980601"/>
            <a:ext cx="4141694" cy="1876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A48D6E-5EB9-D5C4-C7E2-8F178B377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283" y="5593951"/>
            <a:ext cx="2413123" cy="623731"/>
          </a:xfrm>
          <a:prstGeom prst="rect">
            <a:avLst/>
          </a:prstGeom>
        </p:spPr>
      </p:pic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531CA14-7DDC-058E-5639-E007CCBC4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0306" y="5028"/>
            <a:ext cx="4140000" cy="497557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855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ne kan bytte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7683BEB-7AE1-A703-A66A-70B96740F4F1}"/>
              </a:ext>
            </a:extLst>
          </p:cNvPr>
          <p:cNvSpPr/>
          <p:nvPr userDrawn="1"/>
        </p:nvSpPr>
        <p:spPr>
          <a:xfrm>
            <a:off x="8050306" y="4980602"/>
            <a:ext cx="4140000" cy="1876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40FDBB-9AA1-9ED7-934B-0C7398FA9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521" y="1356108"/>
            <a:ext cx="4572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F59E48-6CA3-FC51-A3E8-5C655221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521" y="3824153"/>
            <a:ext cx="4572000" cy="1760858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undertittel om det skulle være nødvendig</a:t>
            </a:r>
            <a:endParaRPr lang="en-GB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1F7E8E-FFE2-575E-2588-6DC4DD37B2B8}"/>
              </a:ext>
            </a:extLst>
          </p:cNvPr>
          <p:cNvSpPr/>
          <p:nvPr userDrawn="1"/>
        </p:nvSpPr>
        <p:spPr>
          <a:xfrm>
            <a:off x="8050306" y="4980601"/>
            <a:ext cx="4141694" cy="1876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A48D6E-5EB9-D5C4-C7E2-8F178B377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7474" y="5593951"/>
            <a:ext cx="2412741" cy="623731"/>
          </a:xfrm>
          <a:prstGeom prst="rect">
            <a:avLst/>
          </a:prstGeom>
        </p:spPr>
      </p:pic>
      <p:sp>
        <p:nvSpPr>
          <p:cNvPr id="4" name="Plassholder for bilde 10">
            <a:extLst>
              <a:ext uri="{FF2B5EF4-FFF2-40B4-BE49-F238E27FC236}">
                <a16:creationId xmlns:a16="http://schemas.microsoft.com/office/drawing/2014/main" id="{24F6A8B5-4658-8B49-F5B2-3CD071169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0306" y="-64894"/>
            <a:ext cx="4140000" cy="504549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32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n tittel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40FDBB-9AA1-9ED7-934B-0C7398FA9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5893"/>
            <a:ext cx="9144000" cy="2214037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nb-NO" dirty="0"/>
              <a:t>En slide med kun tittel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F59E48-6CA3-FC51-A3E8-5C655221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57597"/>
            <a:ext cx="9144000" cy="1601728"/>
          </a:xfrm>
        </p:spPr>
        <p:txBody>
          <a:bodyPr>
            <a:normAutofit/>
          </a:bodyPr>
          <a:lstStyle>
            <a:lvl1pPr marL="0" indent="0" algn="ctr">
              <a:lnSpc>
                <a:spcPct val="60000"/>
              </a:lnSpc>
              <a:buNone/>
              <a:defRPr sz="2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Men med </a:t>
            </a:r>
            <a:r>
              <a:rPr lang="en-GB" dirty="0" err="1"/>
              <a:t>mulighet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undertittel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08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n titte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40FDBB-9AA1-9ED7-934B-0C7398FA9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5893"/>
            <a:ext cx="9144000" cy="2214037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En slide med kun tittel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F59E48-6CA3-FC51-A3E8-5C655221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57597"/>
            <a:ext cx="9144000" cy="1601728"/>
          </a:xfrm>
        </p:spPr>
        <p:txBody>
          <a:bodyPr>
            <a:normAutofit/>
          </a:bodyPr>
          <a:lstStyle>
            <a:lvl1pPr marL="0" indent="0" algn="ctr">
              <a:lnSpc>
                <a:spcPct val="60000"/>
              </a:lnSpc>
              <a:buNone/>
              <a:defRPr sz="2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Men med </a:t>
            </a:r>
            <a:r>
              <a:rPr lang="en-GB" dirty="0" err="1"/>
              <a:t>mulighet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undertittel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279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7EF7011-6644-AB4D-91C0-18D6896E6A2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189" indent="0">
              <a:buNone/>
              <a:defRPr/>
            </a:lvl2pPr>
          </a:lstStyle>
          <a:p>
            <a:pPr lvl="0"/>
            <a:r>
              <a:rPr lang="nb-NO"/>
              <a:t>Her </a:t>
            </a:r>
            <a:r>
              <a:rPr lang="nb-NO" dirty="0"/>
              <a:t>skal det være mulig å legge til enten bilde eller video</a:t>
            </a:r>
          </a:p>
        </p:txBody>
      </p:sp>
    </p:spTree>
    <p:extLst>
      <p:ext uri="{BB962C8B-B14F-4D97-AF65-F5344CB8AC3E}">
        <p14:creationId xmlns:p14="http://schemas.microsoft.com/office/powerpoint/2010/main" val="36932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ik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4E79B78B-B7D9-2E28-0160-DB126216A4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7737" y="1347944"/>
            <a:ext cx="4572000" cy="23876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3137171-E000-B188-C05B-749844DA4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6520" y="1370644"/>
            <a:ext cx="5039935" cy="389532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tekst om det skulle være nødvendig</a:t>
            </a:r>
            <a:endParaRPr lang="en-GB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EE78304-A07C-12F8-F757-9DA90752C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50"/>
          <a:stretch/>
        </p:blipFill>
        <p:spPr>
          <a:xfrm>
            <a:off x="2019575" y="4423205"/>
            <a:ext cx="2369704" cy="24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2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ik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4E79B78B-B7D9-2E28-0160-DB126216A4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7737" y="1347944"/>
            <a:ext cx="4572000" cy="23876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En tittel på presentasjonen</a:t>
            </a:r>
            <a:endParaRPr lang="en-GB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3137171-E000-B188-C05B-749844DA4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6520" y="1370644"/>
            <a:ext cx="5039935" cy="389532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Med mulighet til en tekst om det skulle være nødvendig</a:t>
            </a:r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4772532-1E99-4CA4-B9FA-82D651DB2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464"/>
          <a:stretch/>
        </p:blipFill>
        <p:spPr>
          <a:xfrm>
            <a:off x="2019048" y="4429149"/>
            <a:ext cx="2387298" cy="24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6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CB3646-7AA6-1125-CAB4-BD9B5AE4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CAC0D8-E988-A180-02F5-4BD617D0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1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5" r:id="rId4"/>
    <p:sldLayoutId id="2147483663" r:id="rId5"/>
    <p:sldLayoutId id="2147483666" r:id="rId6"/>
    <p:sldLayoutId id="2147483680" r:id="rId7"/>
    <p:sldLayoutId id="2147483652" r:id="rId8"/>
    <p:sldLayoutId id="2147483669" r:id="rId9"/>
    <p:sldLayoutId id="2147483681" r:id="rId10"/>
    <p:sldLayoutId id="2147483682" r:id="rId11"/>
    <p:sldLayoutId id="2147483683" r:id="rId12"/>
    <p:sldLayoutId id="2147483684" r:id="rId13"/>
    <p:sldLayoutId id="2147483678" r:id="rId14"/>
    <p:sldLayoutId id="2147483677" r:id="rId15"/>
    <p:sldLayoutId id="2147483676" r:id="rId16"/>
    <p:sldLayoutId id="2147483675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3A310E08-7548-4ECA-9CB2-9791BE0F3BC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95375" y="1428750"/>
            <a:ext cx="10001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4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E3DBFF7-1611-47B1-8573-6B968B01A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2" r="3196" b="4414"/>
          <a:stretch/>
        </p:blipFill>
        <p:spPr>
          <a:xfrm>
            <a:off x="1704621" y="316089"/>
            <a:ext cx="9572979" cy="50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00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ØFR_farger">
      <a:dk1>
        <a:srgbClr val="404040"/>
      </a:dk1>
      <a:lt1>
        <a:srgbClr val="E6F2EB"/>
      </a:lt1>
      <a:dk2>
        <a:srgbClr val="578C8C"/>
      </a:dk2>
      <a:lt2>
        <a:srgbClr val="E7F2EC"/>
      </a:lt2>
      <a:accent1>
        <a:srgbClr val="308D62"/>
      </a:accent1>
      <a:accent2>
        <a:srgbClr val="A3E9C5"/>
      </a:accent2>
      <a:accent3>
        <a:srgbClr val="E7F2EC"/>
      </a:accent3>
      <a:accent4>
        <a:srgbClr val="236949"/>
      </a:accent4>
      <a:accent5>
        <a:srgbClr val="CFEEE0"/>
      </a:accent5>
      <a:accent6>
        <a:srgbClr val="000000"/>
      </a:accent6>
      <a:hlink>
        <a:srgbClr val="000000"/>
      </a:hlink>
      <a:folHlink>
        <a:srgbClr val="A3E9C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353ACF23-CE87-44EE-8D94-4B98B48F5F98}" vid="{AA7E9D14-D667-4D59-A076-D1AC3BA4E61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ØFR</Template>
  <TotalTime>65022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Office-tema</vt:lpstr>
      <vt:lpstr>PowerPoint-presentasjon</vt:lpstr>
      <vt:lpstr>PowerPoint-presentasjon</vt:lpstr>
    </vt:vector>
  </TitlesOfParts>
  <Manager/>
  <Company>Vadso 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Wenche Pedersen</dc:creator>
  <cp:keywords/>
  <dc:description/>
  <cp:lastModifiedBy>Trond Haukanes</cp:lastModifiedBy>
  <cp:revision>166</cp:revision>
  <cp:lastPrinted>2024-01-17T07:56:12Z</cp:lastPrinted>
  <dcterms:created xsi:type="dcterms:W3CDTF">2023-01-14T10:54:01Z</dcterms:created>
  <dcterms:modified xsi:type="dcterms:W3CDTF">2025-02-16T18:17:54Z</dcterms:modified>
  <cp:category/>
</cp:coreProperties>
</file>