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56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38E016-9B12-45B8-B21D-1279D3D65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CE4A08D-D70C-4CCD-A788-94B2511C3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D3A5A4-6729-4699-9FBB-13ACBCEFB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3BC-025B-4940-9ED3-FF5E63FE65BD}" type="datetimeFigureOut">
              <a:rPr lang="nb-NO" smtClean="0"/>
              <a:t>16.02.2025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B4BA6CF-AE5C-445E-8474-04E553C5D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439CA4-AAE3-4E33-83A5-DE80152FC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AAAE-4C60-4B6E-94A1-56882C413A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173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09B2F4-1D04-484E-92F0-BC91172A2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F983B3E-0EA3-499D-AF1F-37890E18D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313291-C225-4EC8-9F5D-E2D26E0A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3BC-025B-4940-9ED3-FF5E63FE65BD}" type="datetimeFigureOut">
              <a:rPr lang="nb-NO" smtClean="0"/>
              <a:t>16.02.2025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19DAE4-1317-4863-A6E8-25B96C46F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904E4CD-48FD-4DE3-8EDC-D1E5949F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AAAE-4C60-4B6E-94A1-56882C413A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17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AEA1366-90CA-4330-81B8-ED5BDFB64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8253782-A195-48C8-8CDE-DDFCD4DEE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F30C0B-0D5A-4193-8391-4FF181BDF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3BC-025B-4940-9ED3-FF5E63FE65BD}" type="datetimeFigureOut">
              <a:rPr lang="nb-NO" smtClean="0"/>
              <a:t>16.02.2025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E40BD0-87E8-49C7-A7C0-A244A655D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F796A63-73A4-4F8B-B6D8-CDC404A8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AAAE-4C60-4B6E-94A1-56882C413A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057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D94F76-CC22-401A-AB42-8B857322B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254C58-5486-4229-B92A-87A934487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43D621-0FFA-4B38-8672-9E809231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3BC-025B-4940-9ED3-FF5E63FE65BD}" type="datetimeFigureOut">
              <a:rPr lang="nb-NO" smtClean="0"/>
              <a:t>16.02.2025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AEFDC1-7B75-44F1-9AEE-4156211E5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63BF8D-3416-44D8-8BDE-15F2551EA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AAAE-4C60-4B6E-94A1-56882C413A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232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D7DE1F-CD91-494F-A83F-9F3100489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5AC3A6-174D-46B8-8FE3-60CCE9380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095CE-70C9-4236-A49B-930594EDC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3BC-025B-4940-9ED3-FF5E63FE65BD}" type="datetimeFigureOut">
              <a:rPr lang="nb-NO" smtClean="0"/>
              <a:t>16.02.2025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054592E-F6F6-42AA-9B2F-9124E7145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CA32E2-DBE9-40AE-9079-970A19E8A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AAAE-4C60-4B6E-94A1-56882C413A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428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73991D-9506-4C3F-8FB8-6545223F3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3141A86-993C-4B16-B687-487F252DA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F34D515-33F5-4D8B-8E1B-077AC9C2B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B69E93F-FBC9-41B8-B84C-5E895FE5D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3BC-025B-4940-9ED3-FF5E63FE65BD}" type="datetimeFigureOut">
              <a:rPr lang="nb-NO" smtClean="0"/>
              <a:t>16.02.2025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E7D9F13-FB74-4D76-845D-54961950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A70CC15-72A3-4BE3-B7EF-2D442C131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AAAE-4C60-4B6E-94A1-56882C413A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264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32D2E0-5B22-4371-AC6A-B5A28B5A9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1F5E32F-B35F-4928-AC9E-FEFD54B36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15257A8-9D3A-424F-BB6B-9773EE7A2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3B60696-5D10-4F8B-A990-9704AE6690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9E8819E-E725-47FA-B7FD-BAF66F6EAF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691CBC0-B621-4ED3-9EEB-D8BB3D4BC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3BC-025B-4940-9ED3-FF5E63FE65BD}" type="datetimeFigureOut">
              <a:rPr lang="nb-NO" smtClean="0"/>
              <a:t>16.02.2025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1DB20B4-0188-40E2-8D93-F6C6FBC6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D39DFF3-E79C-47C5-8D0E-E401C72D9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AAAE-4C60-4B6E-94A1-56882C413A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53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12CD1A-C9BA-4D35-B14D-34136878E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6F403B8-BBC8-48C9-939D-2404021D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3BC-025B-4940-9ED3-FF5E63FE65BD}" type="datetimeFigureOut">
              <a:rPr lang="nb-NO" smtClean="0"/>
              <a:t>16.02.2025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DD24ADF-3F96-45C6-B9BB-5AE51EF9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9FBAEF7-8A28-47C9-8BA3-0BD2B8B83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AAAE-4C60-4B6E-94A1-56882C413A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146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655760A-84BF-4035-BECC-14F9B07A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3BC-025B-4940-9ED3-FF5E63FE65BD}" type="datetimeFigureOut">
              <a:rPr lang="nb-NO" smtClean="0"/>
              <a:t>16.02.2025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BFFAC980-A378-4168-B1A8-DE9FB516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96A0CE6-427A-4FF6-B3FD-B55C5116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AAAE-4C60-4B6E-94A1-56882C413A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306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BC9489-4AB7-4F99-BC06-9A1CD29D7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66B30B-E7C7-435E-A552-81C11684F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21DCAF4-F903-4F0C-BE82-F2F2495D3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F466D7-8F45-43C5-8628-C07DAD6BE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3BC-025B-4940-9ED3-FF5E63FE65BD}" type="datetimeFigureOut">
              <a:rPr lang="nb-NO" smtClean="0"/>
              <a:t>16.02.2025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8664BBB-4C98-4489-BB3C-EAA77E99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C4411B6-0559-44DA-9AE9-1CF845EEC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AAAE-4C60-4B6E-94A1-56882C413A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853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DCE9BE-C265-4593-BE6D-B97257C5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093403C-1F8E-4666-BC80-02CB224517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B16BFD8-6C10-484D-A847-9E9E7D107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AFF35FB-5ACF-4713-AA1B-7375FE99B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B3BC-025B-4940-9ED3-FF5E63FE65BD}" type="datetimeFigureOut">
              <a:rPr lang="nb-NO" smtClean="0"/>
              <a:t>16.02.2025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61E9DDD-B8BD-494F-9E19-8CB4D7AD4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A838814-5682-4DF1-AD8D-432E6E3C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BAAAE-4C60-4B6E-94A1-56882C413A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597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7EEA0D-69E5-4C69-98DF-6F9D00F9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0FA6A9D-BF4B-4308-B0F0-AFC0D7CDB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4D4358A-450B-41D9-A95F-1ECAAB3D7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9B3BC-025B-4940-9ED3-FF5E63FE65BD}" type="datetimeFigureOut">
              <a:rPr lang="nb-NO" smtClean="0"/>
              <a:t>16.02.2025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31850D0-06A7-4547-A862-BAFE19724C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207609-DF03-4D06-A858-C686FC1E4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BAAAE-4C60-4B6E-94A1-56882C413A1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177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13B4380E-F30E-4F06-AFA3-FF4CC855B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53"/>
            <a:ext cx="12192000" cy="68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2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479D17-7561-4C16-A408-A03A69641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B53E1965-2356-492C-A266-C06D280FB2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7006" y="3957049"/>
            <a:ext cx="117987" cy="88490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773871E5-8853-4992-BD7A-F5FEA40DE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006" y="3384755"/>
            <a:ext cx="117987" cy="88490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0E976346-099F-4449-A0E6-CFB35A969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53"/>
            <a:ext cx="12192000" cy="68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39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E2965E-4BA6-4620-999F-2A6C11EB5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08D1215E-6B48-4B67-9960-CFD18201A8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0372" y="365125"/>
            <a:ext cx="9814681" cy="551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50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719C5A79-BCEB-4BD3-A375-A1BBF9554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53"/>
            <a:ext cx="12192000" cy="68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1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479C04-F56C-4278-9907-7D976EDF42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D8E71A76-A07C-4DBA-B92C-9890D2520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9894"/>
          </a:xfrm>
          <a:prstGeom prst="rect">
            <a:avLst/>
          </a:prstGeom>
        </p:spPr>
      </p:pic>
      <p:sp>
        <p:nvSpPr>
          <p:cNvPr id="3" name="Undertittel 2">
            <a:extLst>
              <a:ext uri="{FF2B5EF4-FFF2-40B4-BE49-F238E27FC236}">
                <a16:creationId xmlns:a16="http://schemas.microsoft.com/office/drawing/2014/main" id="{E9741B58-415B-438F-90D3-31A2C2C53E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52138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Trond Haukanes</dc:creator>
  <cp:lastModifiedBy>Trond Haukanes</cp:lastModifiedBy>
  <cp:revision>1</cp:revision>
  <dcterms:created xsi:type="dcterms:W3CDTF">2025-02-16T18:37:14Z</dcterms:created>
  <dcterms:modified xsi:type="dcterms:W3CDTF">2025-02-16T18:38:09Z</dcterms:modified>
</cp:coreProperties>
</file>