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58" r:id="rId4"/>
    <p:sldId id="260" r:id="rId5"/>
    <p:sldId id="256" r:id="rId6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038E016-9B12-45B8-B21D-1279D3D658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ACE4A08D-D70C-4CCD-A788-94B2511C37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5FD3A5A4-6729-4699-9FBB-13ACBCEFB7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9B3BC-025B-4940-9ED3-FF5E63FE65BD}" type="datetimeFigureOut">
              <a:rPr lang="nb-NO" smtClean="0"/>
              <a:t>16.02.2025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AB4BA6CF-AE5C-445E-8474-04E553C5D1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FD439CA4-AAE3-4E33-83A5-DE80152FC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BAAAE-4C60-4B6E-94A1-56882C413A1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417332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A09B2F4-1D04-484E-92F0-BC91172A2F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BF983B3E-0EA3-499D-AF1F-37890E18D5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6E313291-C225-4EC8-9F5D-E2D26E0ABF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9B3BC-025B-4940-9ED3-FF5E63FE65BD}" type="datetimeFigureOut">
              <a:rPr lang="nb-NO" smtClean="0"/>
              <a:t>16.02.2025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5B19DAE4-1317-4863-A6E8-25B96C46F7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5904E4CD-48FD-4DE3-8EDC-D1E5949F07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BAAAE-4C60-4B6E-94A1-56882C413A1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271732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8AEA1366-90CA-4330-81B8-ED5BDFB64A3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C8253782-A195-48C8-8CDE-DDFCD4DEE3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E7F30C0B-0D5A-4193-8391-4FF181BDFB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9B3BC-025B-4940-9ED3-FF5E63FE65BD}" type="datetimeFigureOut">
              <a:rPr lang="nb-NO" smtClean="0"/>
              <a:t>16.02.2025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50E40BD0-87E8-49C7-A7C0-A244A655DA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0F796A63-73A4-4F8B-B6D8-CDC404A8DB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BAAAE-4C60-4B6E-94A1-56882C413A1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905708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AD94F76-CC22-401A-AB42-8B857322B2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5A254C58-5486-4229-B92A-87A9344875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A443D621-0FFA-4B38-8672-9E80923144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9B3BC-025B-4940-9ED3-FF5E63FE65BD}" type="datetimeFigureOut">
              <a:rPr lang="nb-NO" smtClean="0"/>
              <a:t>16.02.2025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56AEFDC1-7B75-44F1-9AEE-4156211E5C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E863BF8D-3416-44D8-8BDE-15F2551EA1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BAAAE-4C60-4B6E-94A1-56882C413A1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323247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7D7DE1F-CD91-494F-A83F-9F31004890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275AC3A6-174D-46B8-8FE3-60CCE93805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173095CE-70C9-4236-A49B-930594EDC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9B3BC-025B-4940-9ED3-FF5E63FE65BD}" type="datetimeFigureOut">
              <a:rPr lang="nb-NO" smtClean="0"/>
              <a:t>16.02.2025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2054592E-F6F6-42AA-9B2F-9124E71454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02CA32E2-DBE9-40AE-9079-970A19E8A5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BAAAE-4C60-4B6E-94A1-56882C413A1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642883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D73991D-9506-4C3F-8FB8-6545223F38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C3141A86-993C-4B16-B687-487F252DA08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BF34D515-33F5-4D8B-8E1B-077AC9C2B4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9B69E93F-FBC9-41B8-B84C-5E895FE5D5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9B3BC-025B-4940-9ED3-FF5E63FE65BD}" type="datetimeFigureOut">
              <a:rPr lang="nb-NO" smtClean="0"/>
              <a:t>16.02.2025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CE7D9F13-FB74-4D76-845D-54961950FF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8A70CC15-72A3-4BE3-B7EF-2D442C131B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BAAAE-4C60-4B6E-94A1-56882C413A1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326482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F32D2E0-5B22-4371-AC6A-B5A28B5A97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D1F5E32F-B35F-4928-AC9E-FEFD54B36C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615257A8-9D3A-424F-BB6B-9773EE7A27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13B60696-5D10-4F8B-A990-9704AE6690F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59E8819E-E725-47FA-B7FD-BAF66F6EAF5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D691CBC0-B621-4ED3-9EEB-D8BB3D4BCE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9B3BC-025B-4940-9ED3-FF5E63FE65BD}" type="datetimeFigureOut">
              <a:rPr lang="nb-NO" smtClean="0"/>
              <a:t>16.02.2025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81DB20B4-0188-40E2-8D93-F6C6FBC61E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4D39DFF3-E79C-47C5-8D0E-E401C72D9A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BAAAE-4C60-4B6E-94A1-56882C413A1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85328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F12CD1A-C9BA-4D35-B14D-34136878E8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A6F403B8-BBC8-48C9-939D-2404021D3C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9B3BC-025B-4940-9ED3-FF5E63FE65BD}" type="datetimeFigureOut">
              <a:rPr lang="nb-NO" smtClean="0"/>
              <a:t>16.02.2025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0DD24ADF-3F96-45C6-B9BB-5AE51EF99D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79FBAEF7-8A28-47C9-8BA3-0BD2B8B832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BAAAE-4C60-4B6E-94A1-56882C413A1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214650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E655760A-84BF-4035-BECC-14F9B07A81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9B3BC-025B-4940-9ED3-FF5E63FE65BD}" type="datetimeFigureOut">
              <a:rPr lang="nb-NO" smtClean="0"/>
              <a:t>16.02.2025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BFFAC980-A378-4168-B1A8-DE9FB516FB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396A0CE6-427A-4FF6-B3FD-B55C51160E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BAAAE-4C60-4B6E-94A1-56882C413A1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730619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FBC9489-4AB7-4F99-BC06-9A1CD29D77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8166B30B-E7C7-435E-A552-81C11684FE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221DCAF4-F903-4F0C-BE82-F2F2495D3E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93F466D7-8F45-43C5-8628-C07DAD6BE7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9B3BC-025B-4940-9ED3-FF5E63FE65BD}" type="datetimeFigureOut">
              <a:rPr lang="nb-NO" smtClean="0"/>
              <a:t>16.02.2025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68664BBB-4C98-4489-BB3C-EAA77E9928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6C4411B6-0559-44DA-9AE9-1CF845EEC1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BAAAE-4C60-4B6E-94A1-56882C413A1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28536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DDCE9BE-C265-4593-BE6D-B97257C5C4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F093403C-1F8E-4666-BC80-02CB2245176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AB16BFD8-6C10-484D-A847-9E9E7D1074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9AFF35FB-5ACF-4713-AA1B-7375FE99B4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9B3BC-025B-4940-9ED3-FF5E63FE65BD}" type="datetimeFigureOut">
              <a:rPr lang="nb-NO" smtClean="0"/>
              <a:t>16.02.2025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861E9DDD-B8BD-494F-9E19-8CB4D7AD47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6A838814-5682-4DF1-AD8D-432E6E3C49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BAAAE-4C60-4B6E-94A1-56882C413A1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959728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637EEA0D-69E5-4C69-98DF-6F9D00F9BF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C0FA6A9D-BF4B-4308-B0F0-AFC0D7CDBD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94D4358A-450B-41D9-A95F-1ECAAB3D7B4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9B3BC-025B-4940-9ED3-FF5E63FE65BD}" type="datetimeFigureOut">
              <a:rPr lang="nb-NO" smtClean="0"/>
              <a:t>16.02.2025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631850D0-06A7-4547-A862-BAFE19724C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B8207609-DF03-4D06-A858-C686FC1E4F2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4BAAAE-4C60-4B6E-94A1-56882C413A1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21770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e 1">
            <a:extLst>
              <a:ext uri="{FF2B5EF4-FFF2-40B4-BE49-F238E27FC236}">
                <a16:creationId xmlns:a16="http://schemas.microsoft.com/office/drawing/2014/main" id="{13B4380E-F30E-4F06-AFA3-FF4CC855B2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053"/>
            <a:ext cx="12192000" cy="68498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13204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C479D17-7561-4C16-A408-A03A696411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  <p:pic>
        <p:nvPicPr>
          <p:cNvPr id="4" name="Plassholder for innhold 3">
            <a:extLst>
              <a:ext uri="{FF2B5EF4-FFF2-40B4-BE49-F238E27FC236}">
                <a16:creationId xmlns:a16="http://schemas.microsoft.com/office/drawing/2014/main" id="{B53E1965-2356-492C-A266-C06D280FB24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037006" y="3957049"/>
            <a:ext cx="117987" cy="88490"/>
          </a:xfrm>
          <a:prstGeom prst="rect">
            <a:avLst/>
          </a:prstGeom>
        </p:spPr>
      </p:pic>
      <p:pic>
        <p:nvPicPr>
          <p:cNvPr id="5" name="Bilde 4">
            <a:extLst>
              <a:ext uri="{FF2B5EF4-FFF2-40B4-BE49-F238E27FC236}">
                <a16:creationId xmlns:a16="http://schemas.microsoft.com/office/drawing/2014/main" id="{773871E5-8853-4992-BD7A-F5FEA40DE63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37006" y="3384755"/>
            <a:ext cx="117987" cy="88490"/>
          </a:xfrm>
          <a:prstGeom prst="rect">
            <a:avLst/>
          </a:prstGeom>
        </p:spPr>
      </p:pic>
      <p:pic>
        <p:nvPicPr>
          <p:cNvPr id="7" name="Bilde 6">
            <a:extLst>
              <a:ext uri="{FF2B5EF4-FFF2-40B4-BE49-F238E27FC236}">
                <a16:creationId xmlns:a16="http://schemas.microsoft.com/office/drawing/2014/main" id="{0E976346-099F-4449-A0E6-CFB35A96992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053"/>
            <a:ext cx="12192000" cy="68498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50395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6E2965E-4BA6-4620-999F-2A6C11EB50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  <p:pic>
        <p:nvPicPr>
          <p:cNvPr id="4" name="Plassholder for innhold 3">
            <a:extLst>
              <a:ext uri="{FF2B5EF4-FFF2-40B4-BE49-F238E27FC236}">
                <a16:creationId xmlns:a16="http://schemas.microsoft.com/office/drawing/2014/main" id="{08D1215E-6B48-4B67-9960-CFD18201A80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00372" y="365125"/>
            <a:ext cx="9814681" cy="55142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75033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e 2">
            <a:extLst>
              <a:ext uri="{FF2B5EF4-FFF2-40B4-BE49-F238E27FC236}">
                <a16:creationId xmlns:a16="http://schemas.microsoft.com/office/drawing/2014/main" id="{719C5A79-BCEB-4BD3-A375-A1BBF95546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053"/>
            <a:ext cx="12192000" cy="68498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39148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E479C04-F56C-4278-9907-7D976EDF427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nb-NO"/>
          </a:p>
        </p:txBody>
      </p:sp>
      <p:pic>
        <p:nvPicPr>
          <p:cNvPr id="5" name="Bilde 4">
            <a:extLst>
              <a:ext uri="{FF2B5EF4-FFF2-40B4-BE49-F238E27FC236}">
                <a16:creationId xmlns:a16="http://schemas.microsoft.com/office/drawing/2014/main" id="{D8E71A76-A07C-4DBA-B92C-9890D25206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49894"/>
          </a:xfrm>
          <a:prstGeom prst="rect">
            <a:avLst/>
          </a:prstGeom>
        </p:spPr>
      </p:pic>
      <p:sp>
        <p:nvSpPr>
          <p:cNvPr id="3" name="Undertittel 2">
            <a:extLst>
              <a:ext uri="{FF2B5EF4-FFF2-40B4-BE49-F238E27FC236}">
                <a16:creationId xmlns:a16="http://schemas.microsoft.com/office/drawing/2014/main" id="{E9741B58-415B-438F-90D3-31A2C2C53E8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5521389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5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Office-tema</vt:lpstr>
      <vt:lpstr>PowerPoint-presentasjon</vt:lpstr>
      <vt:lpstr>PowerPoint-presentasjon</vt:lpstr>
      <vt:lpstr>PowerPoint-presentasjon</vt:lpstr>
      <vt:lpstr>PowerPoint-presentasjon</vt:lpstr>
      <vt:lpstr>PowerPoint-presentasjon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Trond Haukanes</dc:creator>
  <cp:lastModifiedBy>Trond Haukanes</cp:lastModifiedBy>
  <cp:revision>1</cp:revision>
  <dcterms:created xsi:type="dcterms:W3CDTF">2025-02-16T18:37:14Z</dcterms:created>
  <dcterms:modified xsi:type="dcterms:W3CDTF">2025-02-16T18:38:09Z</dcterms:modified>
</cp:coreProperties>
</file>