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6" r:id="rId2"/>
    <p:sldId id="259" r:id="rId3"/>
    <p:sldId id="264" r:id="rId4"/>
    <p:sldId id="296" r:id="rId5"/>
    <p:sldId id="293" r:id="rId6"/>
    <p:sldId id="290" r:id="rId7"/>
    <p:sldId id="280" r:id="rId8"/>
    <p:sldId id="276" r:id="rId9"/>
    <p:sldId id="277" r:id="rId10"/>
    <p:sldId id="281" r:id="rId11"/>
    <p:sldId id="283" r:id="rId12"/>
    <p:sldId id="284" r:id="rId13"/>
    <p:sldId id="294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EA18B104-3E61-41BA-92C1-2124174905C6}">
          <p14:sldIdLst>
            <p14:sldId id="266"/>
            <p14:sldId id="259"/>
            <p14:sldId id="264"/>
            <p14:sldId id="296"/>
            <p14:sldId id="293"/>
            <p14:sldId id="290"/>
            <p14:sldId id="280"/>
            <p14:sldId id="276"/>
            <p14:sldId id="277"/>
            <p14:sldId id="281"/>
            <p14:sldId id="283"/>
            <p14:sldId id="284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A34B21-1A4C-4E5F-96D4-A59B459D448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B49B45A9-EE92-4FB1-97B8-39F61657DEBA}">
      <dgm:prSet phldrT="[Tekst]" custT="1"/>
      <dgm:spPr>
        <a:ln w="22225"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nb-NO" sz="1600" b="1" dirty="0"/>
            <a:t>Dialog- og partnerskapsmøtet</a:t>
          </a:r>
        </a:p>
      </dgm:t>
    </dgm:pt>
    <dgm:pt modelId="{EF53FB25-9610-4D55-9471-6E1975FE14BB}" type="parTrans" cxnId="{38458C58-A91E-4012-B15C-CBB08AD90A74}">
      <dgm:prSet/>
      <dgm:spPr/>
      <dgm:t>
        <a:bodyPr/>
        <a:lstStyle/>
        <a:p>
          <a:endParaRPr lang="nb-NO"/>
        </a:p>
      </dgm:t>
    </dgm:pt>
    <dgm:pt modelId="{FF278821-570F-41F9-81F2-983D27E245B7}" type="sibTrans" cxnId="{38458C58-A91E-4012-B15C-CBB08AD90A74}">
      <dgm:prSet/>
      <dgm:spPr/>
      <dgm:t>
        <a:bodyPr/>
        <a:lstStyle/>
        <a:p>
          <a:endParaRPr lang="nb-NO"/>
        </a:p>
      </dgm:t>
    </dgm:pt>
    <dgm:pt modelId="{C643EDA0-8CED-4483-AFA6-D1C9EE381BBE}" type="asst">
      <dgm:prSet phldrT="[Tekst]" custT="1"/>
      <dgm:spPr>
        <a:solidFill>
          <a:srgbClr val="7030A0"/>
        </a:solidFill>
      </dgm:spPr>
      <dgm:t>
        <a:bodyPr/>
        <a:lstStyle/>
        <a:p>
          <a:r>
            <a:rPr lang="nb-NO" sz="1100" dirty="0"/>
            <a:t>Samhandlingssekretariatet</a:t>
          </a:r>
        </a:p>
      </dgm:t>
    </dgm:pt>
    <dgm:pt modelId="{06F172B1-1172-43CF-962E-9ED06C422F5A}" type="parTrans" cxnId="{36BE9B51-5296-4939-9C65-865C9173A7CD}">
      <dgm:prSet/>
      <dgm:spPr/>
      <dgm:t>
        <a:bodyPr/>
        <a:lstStyle/>
        <a:p>
          <a:endParaRPr lang="nb-NO"/>
        </a:p>
      </dgm:t>
    </dgm:pt>
    <dgm:pt modelId="{9E05DBF8-61BB-471A-96A6-02F16D9F555C}" type="sibTrans" cxnId="{36BE9B51-5296-4939-9C65-865C9173A7CD}">
      <dgm:prSet/>
      <dgm:spPr/>
      <dgm:t>
        <a:bodyPr/>
        <a:lstStyle/>
        <a:p>
          <a:endParaRPr lang="nb-NO"/>
        </a:p>
      </dgm:t>
    </dgm:pt>
    <dgm:pt modelId="{71956ACD-F45F-43CD-BD9A-80006C2E023A}">
      <dgm:prSet phldrT="[Tekst]"/>
      <dgm:spPr>
        <a:solidFill>
          <a:srgbClr val="00B0F0"/>
        </a:solidFill>
      </dgm:spPr>
      <dgm:t>
        <a:bodyPr/>
        <a:lstStyle/>
        <a:p>
          <a:r>
            <a:rPr lang="nb-NO" dirty="0"/>
            <a:t>LFSO Vest</a:t>
          </a:r>
        </a:p>
      </dgm:t>
    </dgm:pt>
    <dgm:pt modelId="{4620F23E-719D-4464-87F7-21A2A6005555}" type="parTrans" cxnId="{6FFB2866-95B1-4B28-B37E-E502D7FD19B3}">
      <dgm:prSet/>
      <dgm:spPr/>
      <dgm:t>
        <a:bodyPr/>
        <a:lstStyle/>
        <a:p>
          <a:endParaRPr lang="nb-NO"/>
        </a:p>
      </dgm:t>
    </dgm:pt>
    <dgm:pt modelId="{EDCFBA3D-8BD8-4F1B-8886-C94C794ED193}" type="sibTrans" cxnId="{6FFB2866-95B1-4B28-B37E-E502D7FD19B3}">
      <dgm:prSet/>
      <dgm:spPr/>
      <dgm:t>
        <a:bodyPr/>
        <a:lstStyle/>
        <a:p>
          <a:endParaRPr lang="nb-NO"/>
        </a:p>
      </dgm:t>
    </dgm:pt>
    <dgm:pt modelId="{26B3939D-6C34-431E-B506-6919C2A6FABC}">
      <dgm:prSet phldrT="[Tekst]"/>
      <dgm:spPr>
        <a:solidFill>
          <a:srgbClr val="00B0F0"/>
        </a:solidFill>
      </dgm:spPr>
      <dgm:t>
        <a:bodyPr/>
        <a:lstStyle/>
        <a:p>
          <a:r>
            <a:rPr lang="nb-NO" dirty="0"/>
            <a:t>LFSO Øst</a:t>
          </a:r>
        </a:p>
      </dgm:t>
    </dgm:pt>
    <dgm:pt modelId="{3DCD138A-0297-41A5-8144-402EBBD77030}" type="parTrans" cxnId="{2B675C98-5CAE-4DB3-AC3B-3D567165EFED}">
      <dgm:prSet/>
      <dgm:spPr/>
      <dgm:t>
        <a:bodyPr/>
        <a:lstStyle/>
        <a:p>
          <a:endParaRPr lang="nb-NO"/>
        </a:p>
      </dgm:t>
    </dgm:pt>
    <dgm:pt modelId="{F54CFB3C-7D7C-4CC6-AF68-20F68DA79179}" type="sibTrans" cxnId="{2B675C98-5CAE-4DB3-AC3B-3D567165EFED}">
      <dgm:prSet/>
      <dgm:spPr/>
      <dgm:t>
        <a:bodyPr/>
        <a:lstStyle/>
        <a:p>
          <a:endParaRPr lang="nb-NO"/>
        </a:p>
      </dgm:t>
    </dgm:pt>
    <dgm:pt modelId="{5BEC9569-940F-43BB-8E29-B88127AD5668}">
      <dgm:prSet phldrT="[Tekst]"/>
      <dgm:spPr>
        <a:solidFill>
          <a:srgbClr val="00B0F0"/>
        </a:solidFill>
      </dgm:spPr>
      <dgm:t>
        <a:bodyPr/>
        <a:lstStyle/>
        <a:p>
          <a:r>
            <a:rPr lang="nb-NO" dirty="0"/>
            <a:t>Fastlegerådet</a:t>
          </a:r>
        </a:p>
      </dgm:t>
    </dgm:pt>
    <dgm:pt modelId="{874E003E-FC46-4B64-B5D1-F3C402EFE3D7}" type="parTrans" cxnId="{9175FD4E-F378-42CA-A21A-0BB94C7A5E59}">
      <dgm:prSet/>
      <dgm:spPr/>
      <dgm:t>
        <a:bodyPr/>
        <a:lstStyle/>
        <a:p>
          <a:endParaRPr lang="nb-NO"/>
        </a:p>
      </dgm:t>
    </dgm:pt>
    <dgm:pt modelId="{FAD951A8-E147-4A47-8E3F-27AF311DED9D}" type="sibTrans" cxnId="{9175FD4E-F378-42CA-A21A-0BB94C7A5E59}">
      <dgm:prSet/>
      <dgm:spPr/>
      <dgm:t>
        <a:bodyPr/>
        <a:lstStyle/>
        <a:p>
          <a:endParaRPr lang="nb-NO"/>
        </a:p>
      </dgm:t>
    </dgm:pt>
    <dgm:pt modelId="{111B4076-0D96-4047-B418-06F14B4D543D}">
      <dgm:prSet/>
      <dgm:spPr>
        <a:solidFill>
          <a:srgbClr val="00B0F0"/>
        </a:solidFill>
        <a:ln>
          <a:solidFill>
            <a:schemeClr val="bg1"/>
          </a:solidFill>
          <a:prstDash val="dash"/>
        </a:ln>
      </dgm:spPr>
      <dgm:t>
        <a:bodyPr/>
        <a:lstStyle/>
        <a:p>
          <a:r>
            <a:rPr lang="nb-NO" dirty="0"/>
            <a:t>FSU akuttmedisin</a:t>
          </a:r>
        </a:p>
      </dgm:t>
    </dgm:pt>
    <dgm:pt modelId="{18A747C0-2506-4B31-8B74-0F0C29D6BB16}" type="parTrans" cxnId="{CBEC7FC1-D3F5-417D-931A-796895A84EB5}">
      <dgm:prSet/>
      <dgm:spPr/>
      <dgm:t>
        <a:bodyPr/>
        <a:lstStyle/>
        <a:p>
          <a:endParaRPr lang="nb-NO"/>
        </a:p>
      </dgm:t>
    </dgm:pt>
    <dgm:pt modelId="{1EB3EEBC-F1E7-41C8-9A6A-1D27D67E02B3}" type="sibTrans" cxnId="{CBEC7FC1-D3F5-417D-931A-796895A84EB5}">
      <dgm:prSet/>
      <dgm:spPr/>
      <dgm:t>
        <a:bodyPr/>
        <a:lstStyle/>
        <a:p>
          <a:endParaRPr lang="nb-NO"/>
        </a:p>
      </dgm:t>
    </dgm:pt>
    <dgm:pt modelId="{78A3322D-80AD-43AD-B485-6A078D7DFAD7}">
      <dgm:prSet/>
      <dgm:spPr>
        <a:solidFill>
          <a:schemeClr val="accent6"/>
        </a:solidFill>
      </dgm:spPr>
      <dgm:t>
        <a:bodyPr/>
        <a:lstStyle/>
        <a:p>
          <a:r>
            <a:rPr lang="nb-NO" dirty="0"/>
            <a:t>Strategisk samarbeidsutvalg (SU)</a:t>
          </a:r>
        </a:p>
      </dgm:t>
    </dgm:pt>
    <dgm:pt modelId="{079C5780-F823-4A28-A2DD-7E82668121CA}" type="parTrans" cxnId="{8CD59118-6BD5-4AA9-81BD-E4F006B36CDB}">
      <dgm:prSet/>
      <dgm:spPr/>
      <dgm:t>
        <a:bodyPr/>
        <a:lstStyle/>
        <a:p>
          <a:endParaRPr lang="nb-NO"/>
        </a:p>
      </dgm:t>
    </dgm:pt>
    <dgm:pt modelId="{97001756-6B03-4BA2-8E2C-0B57B8C2491C}" type="sibTrans" cxnId="{8CD59118-6BD5-4AA9-81BD-E4F006B36CDB}">
      <dgm:prSet/>
      <dgm:spPr/>
      <dgm:t>
        <a:bodyPr/>
        <a:lstStyle/>
        <a:p>
          <a:endParaRPr lang="nb-NO"/>
        </a:p>
      </dgm:t>
    </dgm:pt>
    <dgm:pt modelId="{15650743-2F15-4477-A592-8998A0E2077D}">
      <dgm:prSet/>
      <dgm:spPr>
        <a:solidFill>
          <a:srgbClr val="00B0F0"/>
        </a:solidFill>
        <a:ln>
          <a:solidFill>
            <a:schemeClr val="bg1"/>
          </a:solidFill>
          <a:prstDash val="dash"/>
        </a:ln>
      </dgm:spPr>
      <dgm:t>
        <a:bodyPr/>
        <a:lstStyle/>
        <a:p>
          <a:r>
            <a:rPr lang="nb-NO" dirty="0"/>
            <a:t>FSU Pasientforløp</a:t>
          </a:r>
        </a:p>
      </dgm:t>
    </dgm:pt>
    <dgm:pt modelId="{6B77B7E6-EFC3-468E-81AC-7D250EF7F6FD}" type="parTrans" cxnId="{0AE72171-3D86-40EA-8DDF-A55F280F8A93}">
      <dgm:prSet/>
      <dgm:spPr/>
      <dgm:t>
        <a:bodyPr/>
        <a:lstStyle/>
        <a:p>
          <a:endParaRPr lang="nb-NO"/>
        </a:p>
      </dgm:t>
    </dgm:pt>
    <dgm:pt modelId="{BC008E4E-A2CC-4BAB-8CCE-D3DEE8440C91}" type="sibTrans" cxnId="{0AE72171-3D86-40EA-8DDF-A55F280F8A93}">
      <dgm:prSet/>
      <dgm:spPr/>
      <dgm:t>
        <a:bodyPr/>
        <a:lstStyle/>
        <a:p>
          <a:endParaRPr lang="nb-NO"/>
        </a:p>
      </dgm:t>
    </dgm:pt>
    <dgm:pt modelId="{B4B38A9E-25DD-4B30-967C-13D668F11245}" type="pres">
      <dgm:prSet presAssocID="{C8A34B21-1A4C-4E5F-96D4-A59B459D448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17E8DD2-7B93-4BE5-9F51-B0ADC5D97AAA}" type="pres">
      <dgm:prSet presAssocID="{B49B45A9-EE92-4FB1-97B8-39F61657DEBA}" presName="hierRoot1" presStyleCnt="0">
        <dgm:presLayoutVars>
          <dgm:hierBranch val="init"/>
        </dgm:presLayoutVars>
      </dgm:prSet>
      <dgm:spPr/>
    </dgm:pt>
    <dgm:pt modelId="{41F5F4E3-71A2-4328-92C9-C56517CF0E86}" type="pres">
      <dgm:prSet presAssocID="{B49B45A9-EE92-4FB1-97B8-39F61657DEBA}" presName="rootComposite1" presStyleCnt="0"/>
      <dgm:spPr/>
    </dgm:pt>
    <dgm:pt modelId="{1D4B2DCB-D3DB-4B16-B8C1-B10478595023}" type="pres">
      <dgm:prSet presAssocID="{B49B45A9-EE92-4FB1-97B8-39F61657DEBA}" presName="rootText1" presStyleLbl="node0" presStyleIdx="0" presStyleCnt="2" custScaleX="201973" custScaleY="95399" custLinFactNeighborY="5443">
        <dgm:presLayoutVars>
          <dgm:chPref val="3"/>
        </dgm:presLayoutVars>
      </dgm:prSet>
      <dgm:spPr/>
    </dgm:pt>
    <dgm:pt modelId="{A7FC52D2-19C9-484A-9BFF-3E343083AE17}" type="pres">
      <dgm:prSet presAssocID="{B49B45A9-EE92-4FB1-97B8-39F61657DEBA}" presName="rootConnector1" presStyleLbl="node1" presStyleIdx="0" presStyleCnt="0"/>
      <dgm:spPr/>
    </dgm:pt>
    <dgm:pt modelId="{FDF169BC-A358-42A5-830F-5F2AFA808B5E}" type="pres">
      <dgm:prSet presAssocID="{B49B45A9-EE92-4FB1-97B8-39F61657DEBA}" presName="hierChild2" presStyleCnt="0"/>
      <dgm:spPr/>
    </dgm:pt>
    <dgm:pt modelId="{5B716106-2711-4453-AB37-236605D4D6AB}" type="pres">
      <dgm:prSet presAssocID="{4620F23E-719D-4464-87F7-21A2A6005555}" presName="Name37" presStyleLbl="parChTrans1D2" presStyleIdx="0" presStyleCnt="6"/>
      <dgm:spPr/>
    </dgm:pt>
    <dgm:pt modelId="{17862323-71D4-44C6-BDD6-93EBD0BA09EC}" type="pres">
      <dgm:prSet presAssocID="{71956ACD-F45F-43CD-BD9A-80006C2E023A}" presName="hierRoot2" presStyleCnt="0">
        <dgm:presLayoutVars>
          <dgm:hierBranch val="init"/>
        </dgm:presLayoutVars>
      </dgm:prSet>
      <dgm:spPr/>
    </dgm:pt>
    <dgm:pt modelId="{99E6CD72-2A5B-4542-9582-AC830875B4F1}" type="pres">
      <dgm:prSet presAssocID="{71956ACD-F45F-43CD-BD9A-80006C2E023A}" presName="rootComposite" presStyleCnt="0"/>
      <dgm:spPr/>
    </dgm:pt>
    <dgm:pt modelId="{AA5481E7-51A5-4BF7-B7A7-3B77849BDF05}" type="pres">
      <dgm:prSet presAssocID="{71956ACD-F45F-43CD-BD9A-80006C2E023A}" presName="rootText" presStyleLbl="node2" presStyleIdx="0" presStyleCnt="5" custScaleY="50313" custLinFactY="27517" custLinFactNeighborX="515" custLinFactNeighborY="100000">
        <dgm:presLayoutVars>
          <dgm:chPref val="3"/>
        </dgm:presLayoutVars>
      </dgm:prSet>
      <dgm:spPr/>
    </dgm:pt>
    <dgm:pt modelId="{CDE7B4D0-CB3C-41F9-9E49-41E5E9A041AC}" type="pres">
      <dgm:prSet presAssocID="{71956ACD-F45F-43CD-BD9A-80006C2E023A}" presName="rootConnector" presStyleLbl="node2" presStyleIdx="0" presStyleCnt="5"/>
      <dgm:spPr/>
    </dgm:pt>
    <dgm:pt modelId="{2CF1DA8B-51F4-4603-A379-7248392EF60C}" type="pres">
      <dgm:prSet presAssocID="{71956ACD-F45F-43CD-BD9A-80006C2E023A}" presName="hierChild4" presStyleCnt="0"/>
      <dgm:spPr/>
    </dgm:pt>
    <dgm:pt modelId="{723EE1DA-2DB1-4439-AEA6-F2B912A642CD}" type="pres">
      <dgm:prSet presAssocID="{71956ACD-F45F-43CD-BD9A-80006C2E023A}" presName="hierChild5" presStyleCnt="0"/>
      <dgm:spPr/>
    </dgm:pt>
    <dgm:pt modelId="{F5B5807A-12D0-42E1-9F71-3B31CAB75EA7}" type="pres">
      <dgm:prSet presAssocID="{3DCD138A-0297-41A5-8144-402EBBD77030}" presName="Name37" presStyleLbl="parChTrans1D2" presStyleIdx="1" presStyleCnt="6"/>
      <dgm:spPr/>
    </dgm:pt>
    <dgm:pt modelId="{771E4474-0935-4152-B918-D4454962E874}" type="pres">
      <dgm:prSet presAssocID="{26B3939D-6C34-431E-B506-6919C2A6FABC}" presName="hierRoot2" presStyleCnt="0">
        <dgm:presLayoutVars>
          <dgm:hierBranch val="init"/>
        </dgm:presLayoutVars>
      </dgm:prSet>
      <dgm:spPr/>
    </dgm:pt>
    <dgm:pt modelId="{AAD67F8E-219C-424C-AC04-C0C622E3190D}" type="pres">
      <dgm:prSet presAssocID="{26B3939D-6C34-431E-B506-6919C2A6FABC}" presName="rootComposite" presStyleCnt="0"/>
      <dgm:spPr/>
    </dgm:pt>
    <dgm:pt modelId="{91E7C698-1D68-4504-92C4-28920C86ABB4}" type="pres">
      <dgm:prSet presAssocID="{26B3939D-6C34-431E-B506-6919C2A6FABC}" presName="rootText" presStyleLbl="node2" presStyleIdx="1" presStyleCnt="5" custScaleY="52391" custLinFactY="27517" custLinFactNeighborX="515" custLinFactNeighborY="100000">
        <dgm:presLayoutVars>
          <dgm:chPref val="3"/>
        </dgm:presLayoutVars>
      </dgm:prSet>
      <dgm:spPr/>
    </dgm:pt>
    <dgm:pt modelId="{3DE4B8F7-7C48-4043-8BDE-8F5057C04BA6}" type="pres">
      <dgm:prSet presAssocID="{26B3939D-6C34-431E-B506-6919C2A6FABC}" presName="rootConnector" presStyleLbl="node2" presStyleIdx="1" presStyleCnt="5"/>
      <dgm:spPr/>
    </dgm:pt>
    <dgm:pt modelId="{35A09A95-7706-4822-8F74-B1155B45F014}" type="pres">
      <dgm:prSet presAssocID="{26B3939D-6C34-431E-B506-6919C2A6FABC}" presName="hierChild4" presStyleCnt="0"/>
      <dgm:spPr/>
    </dgm:pt>
    <dgm:pt modelId="{D0F46C9F-1AC0-4FBF-892E-CF2A468C22BB}" type="pres">
      <dgm:prSet presAssocID="{26B3939D-6C34-431E-B506-6919C2A6FABC}" presName="hierChild5" presStyleCnt="0"/>
      <dgm:spPr/>
    </dgm:pt>
    <dgm:pt modelId="{B26BC52C-FF5F-4A5E-8486-ADD3E316CACA}" type="pres">
      <dgm:prSet presAssocID="{874E003E-FC46-4B64-B5D1-F3C402EFE3D7}" presName="Name37" presStyleLbl="parChTrans1D2" presStyleIdx="2" presStyleCnt="6"/>
      <dgm:spPr/>
    </dgm:pt>
    <dgm:pt modelId="{997479E6-9EE6-4AFE-AB77-DCEF2AF991C5}" type="pres">
      <dgm:prSet presAssocID="{5BEC9569-940F-43BB-8E29-B88127AD5668}" presName="hierRoot2" presStyleCnt="0">
        <dgm:presLayoutVars>
          <dgm:hierBranch val="init"/>
        </dgm:presLayoutVars>
      </dgm:prSet>
      <dgm:spPr/>
    </dgm:pt>
    <dgm:pt modelId="{4458EAE7-0A98-43A0-9FD2-55AEE103DDD8}" type="pres">
      <dgm:prSet presAssocID="{5BEC9569-940F-43BB-8E29-B88127AD5668}" presName="rootComposite" presStyleCnt="0"/>
      <dgm:spPr/>
    </dgm:pt>
    <dgm:pt modelId="{3F4E1249-9C7A-4E0F-8926-F61F8732A6B9}" type="pres">
      <dgm:prSet presAssocID="{5BEC9569-940F-43BB-8E29-B88127AD5668}" presName="rootText" presStyleLbl="node2" presStyleIdx="2" presStyleCnt="5" custScaleY="54641" custLinFactY="27517" custLinFactNeighborX="515" custLinFactNeighborY="100000">
        <dgm:presLayoutVars>
          <dgm:chPref val="3"/>
        </dgm:presLayoutVars>
      </dgm:prSet>
      <dgm:spPr/>
    </dgm:pt>
    <dgm:pt modelId="{B6BCE499-B027-4C3B-9A84-FE2349F5126A}" type="pres">
      <dgm:prSet presAssocID="{5BEC9569-940F-43BB-8E29-B88127AD5668}" presName="rootConnector" presStyleLbl="node2" presStyleIdx="2" presStyleCnt="5"/>
      <dgm:spPr/>
    </dgm:pt>
    <dgm:pt modelId="{A5E01053-B7D9-4D1A-B78B-3AB7361BC0D7}" type="pres">
      <dgm:prSet presAssocID="{5BEC9569-940F-43BB-8E29-B88127AD5668}" presName="hierChild4" presStyleCnt="0"/>
      <dgm:spPr/>
    </dgm:pt>
    <dgm:pt modelId="{3D79F2B4-362D-4611-B992-7CA1A61C76D4}" type="pres">
      <dgm:prSet presAssocID="{5BEC9569-940F-43BB-8E29-B88127AD5668}" presName="hierChild5" presStyleCnt="0"/>
      <dgm:spPr/>
    </dgm:pt>
    <dgm:pt modelId="{CD0E0E01-4721-41BE-8067-7EA8F2AEEE83}" type="pres">
      <dgm:prSet presAssocID="{18A747C0-2506-4B31-8B74-0F0C29D6BB16}" presName="Name37" presStyleLbl="parChTrans1D2" presStyleIdx="3" presStyleCnt="6"/>
      <dgm:spPr/>
    </dgm:pt>
    <dgm:pt modelId="{20E19E05-7537-4421-A169-4A220FB1EA75}" type="pres">
      <dgm:prSet presAssocID="{111B4076-0D96-4047-B418-06F14B4D543D}" presName="hierRoot2" presStyleCnt="0">
        <dgm:presLayoutVars>
          <dgm:hierBranch val="init"/>
        </dgm:presLayoutVars>
      </dgm:prSet>
      <dgm:spPr/>
    </dgm:pt>
    <dgm:pt modelId="{B48498BB-96EA-48AE-92CF-F42486090DD4}" type="pres">
      <dgm:prSet presAssocID="{111B4076-0D96-4047-B418-06F14B4D543D}" presName="rootComposite" presStyleCnt="0"/>
      <dgm:spPr/>
    </dgm:pt>
    <dgm:pt modelId="{EA760E09-B65B-4C8D-A74F-A505701C3102}" type="pres">
      <dgm:prSet presAssocID="{111B4076-0D96-4047-B418-06F14B4D543D}" presName="rootText" presStyleLbl="node2" presStyleIdx="3" presStyleCnt="5" custScaleY="56805" custLinFactY="27517" custLinFactNeighborX="515" custLinFactNeighborY="100000">
        <dgm:presLayoutVars>
          <dgm:chPref val="3"/>
        </dgm:presLayoutVars>
      </dgm:prSet>
      <dgm:spPr/>
    </dgm:pt>
    <dgm:pt modelId="{C173B5A4-0F9A-42C7-94D0-954E37863FD1}" type="pres">
      <dgm:prSet presAssocID="{111B4076-0D96-4047-B418-06F14B4D543D}" presName="rootConnector" presStyleLbl="node2" presStyleIdx="3" presStyleCnt="5"/>
      <dgm:spPr/>
    </dgm:pt>
    <dgm:pt modelId="{5FADAF72-E827-4DCF-9AC0-1581B7F02DBC}" type="pres">
      <dgm:prSet presAssocID="{111B4076-0D96-4047-B418-06F14B4D543D}" presName="hierChild4" presStyleCnt="0"/>
      <dgm:spPr/>
    </dgm:pt>
    <dgm:pt modelId="{2B53A762-950F-463E-B851-2191D686AD0A}" type="pres">
      <dgm:prSet presAssocID="{111B4076-0D96-4047-B418-06F14B4D543D}" presName="hierChild5" presStyleCnt="0"/>
      <dgm:spPr/>
    </dgm:pt>
    <dgm:pt modelId="{D81037E9-9F78-42BE-A6F9-C3E547A35C88}" type="pres">
      <dgm:prSet presAssocID="{6B77B7E6-EFC3-468E-81AC-7D250EF7F6FD}" presName="Name37" presStyleLbl="parChTrans1D2" presStyleIdx="4" presStyleCnt="6"/>
      <dgm:spPr/>
    </dgm:pt>
    <dgm:pt modelId="{3651768D-692A-463B-8EC4-29C5B87343FA}" type="pres">
      <dgm:prSet presAssocID="{15650743-2F15-4477-A592-8998A0E2077D}" presName="hierRoot2" presStyleCnt="0">
        <dgm:presLayoutVars>
          <dgm:hierBranch val="init"/>
        </dgm:presLayoutVars>
      </dgm:prSet>
      <dgm:spPr/>
    </dgm:pt>
    <dgm:pt modelId="{D11B6153-8A60-40E2-8051-DD77AA3EA23C}" type="pres">
      <dgm:prSet presAssocID="{15650743-2F15-4477-A592-8998A0E2077D}" presName="rootComposite" presStyleCnt="0"/>
      <dgm:spPr/>
    </dgm:pt>
    <dgm:pt modelId="{5C547F28-5B0C-4888-8F4D-01CFBED7A212}" type="pres">
      <dgm:prSet presAssocID="{15650743-2F15-4477-A592-8998A0E2077D}" presName="rootText" presStyleLbl="node2" presStyleIdx="4" presStyleCnt="5" custScaleY="56920" custLinFactY="27517" custLinFactNeighborX="515" custLinFactNeighborY="100000">
        <dgm:presLayoutVars>
          <dgm:chPref val="3"/>
        </dgm:presLayoutVars>
      </dgm:prSet>
      <dgm:spPr/>
    </dgm:pt>
    <dgm:pt modelId="{D927992D-3A86-4466-8FDE-443E3F5D0632}" type="pres">
      <dgm:prSet presAssocID="{15650743-2F15-4477-A592-8998A0E2077D}" presName="rootConnector" presStyleLbl="node2" presStyleIdx="4" presStyleCnt="5"/>
      <dgm:spPr/>
    </dgm:pt>
    <dgm:pt modelId="{D7BA7878-475D-4046-B4AF-E8EB2E90E51A}" type="pres">
      <dgm:prSet presAssocID="{15650743-2F15-4477-A592-8998A0E2077D}" presName="hierChild4" presStyleCnt="0"/>
      <dgm:spPr/>
    </dgm:pt>
    <dgm:pt modelId="{C67CDD44-622B-4E37-A22B-2E5B72281F88}" type="pres">
      <dgm:prSet presAssocID="{15650743-2F15-4477-A592-8998A0E2077D}" presName="hierChild5" presStyleCnt="0"/>
      <dgm:spPr/>
    </dgm:pt>
    <dgm:pt modelId="{94470D00-1FAF-4CA0-97C5-4F8D8727204E}" type="pres">
      <dgm:prSet presAssocID="{B49B45A9-EE92-4FB1-97B8-39F61657DEBA}" presName="hierChild3" presStyleCnt="0"/>
      <dgm:spPr/>
    </dgm:pt>
    <dgm:pt modelId="{E1596B15-88FA-4885-8DC7-C245B3B081EE}" type="pres">
      <dgm:prSet presAssocID="{06F172B1-1172-43CF-962E-9ED06C422F5A}" presName="Name111" presStyleLbl="parChTrans1D2" presStyleIdx="5" presStyleCnt="6"/>
      <dgm:spPr/>
    </dgm:pt>
    <dgm:pt modelId="{6D930E09-603E-476D-A436-AA727FFBCD50}" type="pres">
      <dgm:prSet presAssocID="{C643EDA0-8CED-4483-AFA6-D1C9EE381BBE}" presName="hierRoot3" presStyleCnt="0">
        <dgm:presLayoutVars>
          <dgm:hierBranch val="init"/>
        </dgm:presLayoutVars>
      </dgm:prSet>
      <dgm:spPr/>
    </dgm:pt>
    <dgm:pt modelId="{AF401121-D9D3-4A28-9F24-D56EA5E9B0F9}" type="pres">
      <dgm:prSet presAssocID="{C643EDA0-8CED-4483-AFA6-D1C9EE381BBE}" presName="rootComposite3" presStyleCnt="0"/>
      <dgm:spPr/>
    </dgm:pt>
    <dgm:pt modelId="{42B4887A-D5B0-451E-8AB4-478011C10E5A}" type="pres">
      <dgm:prSet presAssocID="{C643EDA0-8CED-4483-AFA6-D1C9EE381BBE}" presName="rootText3" presStyleLbl="asst1" presStyleIdx="0" presStyleCnt="1" custScaleX="65882" custScaleY="69625" custLinFactNeighborX="-97072" custLinFactNeighborY="48037">
        <dgm:presLayoutVars>
          <dgm:chPref val="3"/>
        </dgm:presLayoutVars>
      </dgm:prSet>
      <dgm:spPr/>
    </dgm:pt>
    <dgm:pt modelId="{FA4F14DB-1A44-44A4-8D86-B69348386BDF}" type="pres">
      <dgm:prSet presAssocID="{C643EDA0-8CED-4483-AFA6-D1C9EE381BBE}" presName="rootConnector3" presStyleLbl="asst1" presStyleIdx="0" presStyleCnt="1"/>
      <dgm:spPr/>
    </dgm:pt>
    <dgm:pt modelId="{1AFD1A9A-79EC-4405-A7E0-3F330441664B}" type="pres">
      <dgm:prSet presAssocID="{C643EDA0-8CED-4483-AFA6-D1C9EE381BBE}" presName="hierChild6" presStyleCnt="0"/>
      <dgm:spPr/>
    </dgm:pt>
    <dgm:pt modelId="{2F788283-FE39-424C-822A-64B51211C60A}" type="pres">
      <dgm:prSet presAssocID="{C643EDA0-8CED-4483-AFA6-D1C9EE381BBE}" presName="hierChild7" presStyleCnt="0"/>
      <dgm:spPr/>
    </dgm:pt>
    <dgm:pt modelId="{4EEF3BDC-0F79-4968-B802-2D01EEDD7DCD}" type="pres">
      <dgm:prSet presAssocID="{78A3322D-80AD-43AD-B485-6A078D7DFAD7}" presName="hierRoot1" presStyleCnt="0">
        <dgm:presLayoutVars>
          <dgm:hierBranch val="init"/>
        </dgm:presLayoutVars>
      </dgm:prSet>
      <dgm:spPr/>
    </dgm:pt>
    <dgm:pt modelId="{48156569-533F-4C22-97B1-0908F82B85B5}" type="pres">
      <dgm:prSet presAssocID="{78A3322D-80AD-43AD-B485-6A078D7DFAD7}" presName="rootComposite1" presStyleCnt="0"/>
      <dgm:spPr/>
    </dgm:pt>
    <dgm:pt modelId="{D9B93D4E-8B35-4FE2-8B35-2FDCEDA7AA17}" type="pres">
      <dgm:prSet presAssocID="{78A3322D-80AD-43AD-B485-6A078D7DFAD7}" presName="rootText1" presStyleLbl="node0" presStyleIdx="1" presStyleCnt="2" custScaleX="127198" custLinFactX="-84598" custLinFactY="84440" custLinFactNeighborX="-100000" custLinFactNeighborY="100000">
        <dgm:presLayoutVars>
          <dgm:chPref val="3"/>
        </dgm:presLayoutVars>
      </dgm:prSet>
      <dgm:spPr/>
    </dgm:pt>
    <dgm:pt modelId="{62CAFC4E-18D0-4DB4-89CE-60A1C9E85E93}" type="pres">
      <dgm:prSet presAssocID="{78A3322D-80AD-43AD-B485-6A078D7DFAD7}" presName="rootConnector1" presStyleLbl="node1" presStyleIdx="0" presStyleCnt="0"/>
      <dgm:spPr/>
    </dgm:pt>
    <dgm:pt modelId="{E4524C3B-A4DE-4A29-8059-6C72A9268F6B}" type="pres">
      <dgm:prSet presAssocID="{78A3322D-80AD-43AD-B485-6A078D7DFAD7}" presName="hierChild2" presStyleCnt="0"/>
      <dgm:spPr/>
    </dgm:pt>
    <dgm:pt modelId="{55A83250-89D0-4A3A-AD91-B3315A249E60}" type="pres">
      <dgm:prSet presAssocID="{78A3322D-80AD-43AD-B485-6A078D7DFAD7}" presName="hierChild3" presStyleCnt="0"/>
      <dgm:spPr/>
    </dgm:pt>
  </dgm:ptLst>
  <dgm:cxnLst>
    <dgm:cxn modelId="{6E048000-0D1F-4326-9E01-ADE6CF3D8B97}" type="presOf" srcId="{78A3322D-80AD-43AD-B485-6A078D7DFAD7}" destId="{D9B93D4E-8B35-4FE2-8B35-2FDCEDA7AA17}" srcOrd="0" destOrd="0" presId="urn:microsoft.com/office/officeart/2005/8/layout/orgChart1"/>
    <dgm:cxn modelId="{0F9B8F05-CAE7-4FD7-8060-18E52CEA1D99}" type="presOf" srcId="{5BEC9569-940F-43BB-8E29-B88127AD5668}" destId="{B6BCE499-B027-4C3B-9A84-FE2349F5126A}" srcOrd="1" destOrd="0" presId="urn:microsoft.com/office/officeart/2005/8/layout/orgChart1"/>
    <dgm:cxn modelId="{F59A8C08-7550-48C2-BB7F-591CE064DB36}" type="presOf" srcId="{B49B45A9-EE92-4FB1-97B8-39F61657DEBA}" destId="{1D4B2DCB-D3DB-4B16-B8C1-B10478595023}" srcOrd="0" destOrd="0" presId="urn:microsoft.com/office/officeart/2005/8/layout/orgChart1"/>
    <dgm:cxn modelId="{A5A9BA09-5606-4393-9773-2F525B5F410F}" type="presOf" srcId="{15650743-2F15-4477-A592-8998A0E2077D}" destId="{5C547F28-5B0C-4888-8F4D-01CFBED7A212}" srcOrd="0" destOrd="0" presId="urn:microsoft.com/office/officeart/2005/8/layout/orgChart1"/>
    <dgm:cxn modelId="{58596413-0563-442E-AAD7-6F123B5AAB6C}" type="presOf" srcId="{26B3939D-6C34-431E-B506-6919C2A6FABC}" destId="{91E7C698-1D68-4504-92C4-28920C86ABB4}" srcOrd="0" destOrd="0" presId="urn:microsoft.com/office/officeart/2005/8/layout/orgChart1"/>
    <dgm:cxn modelId="{8CD59118-6BD5-4AA9-81BD-E4F006B36CDB}" srcId="{C8A34B21-1A4C-4E5F-96D4-A59B459D4486}" destId="{78A3322D-80AD-43AD-B485-6A078D7DFAD7}" srcOrd="1" destOrd="0" parTransId="{079C5780-F823-4A28-A2DD-7E82668121CA}" sibTransId="{97001756-6B03-4BA2-8E2C-0B57B8C2491C}"/>
    <dgm:cxn modelId="{EF834D21-5639-4E80-88F3-833B2E3B8651}" type="presOf" srcId="{3DCD138A-0297-41A5-8144-402EBBD77030}" destId="{F5B5807A-12D0-42E1-9F71-3B31CAB75EA7}" srcOrd="0" destOrd="0" presId="urn:microsoft.com/office/officeart/2005/8/layout/orgChart1"/>
    <dgm:cxn modelId="{39D29D25-3531-4455-9FCA-5C787775910E}" type="presOf" srcId="{111B4076-0D96-4047-B418-06F14B4D543D}" destId="{C173B5A4-0F9A-42C7-94D0-954E37863FD1}" srcOrd="1" destOrd="0" presId="urn:microsoft.com/office/officeart/2005/8/layout/orgChart1"/>
    <dgm:cxn modelId="{2337EE28-C4CE-44F2-B06A-3B1FCB077C71}" type="presOf" srcId="{15650743-2F15-4477-A592-8998A0E2077D}" destId="{D927992D-3A86-4466-8FDE-443E3F5D0632}" srcOrd="1" destOrd="0" presId="urn:microsoft.com/office/officeart/2005/8/layout/orgChart1"/>
    <dgm:cxn modelId="{FF81C92C-FE41-46D1-84E7-128EC933515A}" type="presOf" srcId="{6B77B7E6-EFC3-468E-81AC-7D250EF7F6FD}" destId="{D81037E9-9F78-42BE-A6F9-C3E547A35C88}" srcOrd="0" destOrd="0" presId="urn:microsoft.com/office/officeart/2005/8/layout/orgChart1"/>
    <dgm:cxn modelId="{9D89EA61-2707-459C-923D-AB2DE90A5523}" type="presOf" srcId="{C643EDA0-8CED-4483-AFA6-D1C9EE381BBE}" destId="{42B4887A-D5B0-451E-8AB4-478011C10E5A}" srcOrd="0" destOrd="0" presId="urn:microsoft.com/office/officeart/2005/8/layout/orgChart1"/>
    <dgm:cxn modelId="{9F0B3665-7CED-4751-B5A0-C98F58FA8727}" type="presOf" srcId="{06F172B1-1172-43CF-962E-9ED06C422F5A}" destId="{E1596B15-88FA-4885-8DC7-C245B3B081EE}" srcOrd="0" destOrd="0" presId="urn:microsoft.com/office/officeart/2005/8/layout/orgChart1"/>
    <dgm:cxn modelId="{6FFB2866-95B1-4B28-B37E-E502D7FD19B3}" srcId="{B49B45A9-EE92-4FB1-97B8-39F61657DEBA}" destId="{71956ACD-F45F-43CD-BD9A-80006C2E023A}" srcOrd="1" destOrd="0" parTransId="{4620F23E-719D-4464-87F7-21A2A6005555}" sibTransId="{EDCFBA3D-8BD8-4F1B-8886-C94C794ED193}"/>
    <dgm:cxn modelId="{4CD8224D-AACD-4B53-83BD-9EEF8B9C8AAD}" type="presOf" srcId="{26B3939D-6C34-431E-B506-6919C2A6FABC}" destId="{3DE4B8F7-7C48-4043-8BDE-8F5057C04BA6}" srcOrd="1" destOrd="0" presId="urn:microsoft.com/office/officeart/2005/8/layout/orgChart1"/>
    <dgm:cxn modelId="{C14D884E-6B15-455F-92D8-F761EB167573}" type="presOf" srcId="{C8A34B21-1A4C-4E5F-96D4-A59B459D4486}" destId="{B4B38A9E-25DD-4B30-967C-13D668F11245}" srcOrd="0" destOrd="0" presId="urn:microsoft.com/office/officeart/2005/8/layout/orgChart1"/>
    <dgm:cxn modelId="{9175FD4E-F378-42CA-A21A-0BB94C7A5E59}" srcId="{B49B45A9-EE92-4FB1-97B8-39F61657DEBA}" destId="{5BEC9569-940F-43BB-8E29-B88127AD5668}" srcOrd="3" destOrd="0" parTransId="{874E003E-FC46-4B64-B5D1-F3C402EFE3D7}" sibTransId="{FAD951A8-E147-4A47-8E3F-27AF311DED9D}"/>
    <dgm:cxn modelId="{0AE72171-3D86-40EA-8DDF-A55F280F8A93}" srcId="{B49B45A9-EE92-4FB1-97B8-39F61657DEBA}" destId="{15650743-2F15-4477-A592-8998A0E2077D}" srcOrd="5" destOrd="0" parTransId="{6B77B7E6-EFC3-468E-81AC-7D250EF7F6FD}" sibTransId="{BC008E4E-A2CC-4BAB-8CCE-D3DEE8440C91}"/>
    <dgm:cxn modelId="{36BE9B51-5296-4939-9C65-865C9173A7CD}" srcId="{B49B45A9-EE92-4FB1-97B8-39F61657DEBA}" destId="{C643EDA0-8CED-4483-AFA6-D1C9EE381BBE}" srcOrd="0" destOrd="0" parTransId="{06F172B1-1172-43CF-962E-9ED06C422F5A}" sibTransId="{9E05DBF8-61BB-471A-96A6-02F16D9F555C}"/>
    <dgm:cxn modelId="{8BC4DA71-4164-46B7-B476-DA8A8D86A910}" type="presOf" srcId="{B49B45A9-EE92-4FB1-97B8-39F61657DEBA}" destId="{A7FC52D2-19C9-484A-9BFF-3E343083AE17}" srcOrd="1" destOrd="0" presId="urn:microsoft.com/office/officeart/2005/8/layout/orgChart1"/>
    <dgm:cxn modelId="{38458C58-A91E-4012-B15C-CBB08AD90A74}" srcId="{C8A34B21-1A4C-4E5F-96D4-A59B459D4486}" destId="{B49B45A9-EE92-4FB1-97B8-39F61657DEBA}" srcOrd="0" destOrd="0" parTransId="{EF53FB25-9610-4D55-9471-6E1975FE14BB}" sibTransId="{FF278821-570F-41F9-81F2-983D27E245B7}"/>
    <dgm:cxn modelId="{05B2A97D-63A1-4821-84BE-97A25BF509AA}" type="presOf" srcId="{78A3322D-80AD-43AD-B485-6A078D7DFAD7}" destId="{62CAFC4E-18D0-4DB4-89CE-60A1C9E85E93}" srcOrd="1" destOrd="0" presId="urn:microsoft.com/office/officeart/2005/8/layout/orgChart1"/>
    <dgm:cxn modelId="{2B675C98-5CAE-4DB3-AC3B-3D567165EFED}" srcId="{B49B45A9-EE92-4FB1-97B8-39F61657DEBA}" destId="{26B3939D-6C34-431E-B506-6919C2A6FABC}" srcOrd="2" destOrd="0" parTransId="{3DCD138A-0297-41A5-8144-402EBBD77030}" sibTransId="{F54CFB3C-7D7C-4CC6-AF68-20F68DA79179}"/>
    <dgm:cxn modelId="{3641E59F-C4DD-4076-A333-15166676DF6D}" type="presOf" srcId="{4620F23E-719D-4464-87F7-21A2A6005555}" destId="{5B716106-2711-4453-AB37-236605D4D6AB}" srcOrd="0" destOrd="0" presId="urn:microsoft.com/office/officeart/2005/8/layout/orgChart1"/>
    <dgm:cxn modelId="{777959B1-60B0-4F68-8EEE-C88FE02361B9}" type="presOf" srcId="{71956ACD-F45F-43CD-BD9A-80006C2E023A}" destId="{AA5481E7-51A5-4BF7-B7A7-3B77849BDF05}" srcOrd="0" destOrd="0" presId="urn:microsoft.com/office/officeart/2005/8/layout/orgChart1"/>
    <dgm:cxn modelId="{297D5DB6-75CF-4510-99DB-FEAAFD9D4130}" type="presOf" srcId="{5BEC9569-940F-43BB-8E29-B88127AD5668}" destId="{3F4E1249-9C7A-4E0F-8926-F61F8732A6B9}" srcOrd="0" destOrd="0" presId="urn:microsoft.com/office/officeart/2005/8/layout/orgChart1"/>
    <dgm:cxn modelId="{E6AD7EB6-A684-424E-82D9-7C89866770EB}" type="presOf" srcId="{18A747C0-2506-4B31-8B74-0F0C29D6BB16}" destId="{CD0E0E01-4721-41BE-8067-7EA8F2AEEE83}" srcOrd="0" destOrd="0" presId="urn:microsoft.com/office/officeart/2005/8/layout/orgChart1"/>
    <dgm:cxn modelId="{917B05BF-9770-4503-8866-D838B2CE59C7}" type="presOf" srcId="{111B4076-0D96-4047-B418-06F14B4D543D}" destId="{EA760E09-B65B-4C8D-A74F-A505701C3102}" srcOrd="0" destOrd="0" presId="urn:microsoft.com/office/officeart/2005/8/layout/orgChart1"/>
    <dgm:cxn modelId="{AFFC37C0-0203-4F8A-9FF2-EEB2D83B7A01}" type="presOf" srcId="{71956ACD-F45F-43CD-BD9A-80006C2E023A}" destId="{CDE7B4D0-CB3C-41F9-9E49-41E5E9A041AC}" srcOrd="1" destOrd="0" presId="urn:microsoft.com/office/officeart/2005/8/layout/orgChart1"/>
    <dgm:cxn modelId="{CBEC7FC1-D3F5-417D-931A-796895A84EB5}" srcId="{B49B45A9-EE92-4FB1-97B8-39F61657DEBA}" destId="{111B4076-0D96-4047-B418-06F14B4D543D}" srcOrd="4" destOrd="0" parTransId="{18A747C0-2506-4B31-8B74-0F0C29D6BB16}" sibTransId="{1EB3EEBC-F1E7-41C8-9A6A-1D27D67E02B3}"/>
    <dgm:cxn modelId="{5C439FC7-381A-4C3C-9BF2-93012FA71827}" type="presOf" srcId="{874E003E-FC46-4B64-B5D1-F3C402EFE3D7}" destId="{B26BC52C-FF5F-4A5E-8486-ADD3E316CACA}" srcOrd="0" destOrd="0" presId="urn:microsoft.com/office/officeart/2005/8/layout/orgChart1"/>
    <dgm:cxn modelId="{5546E6DD-041C-4508-93ED-D2DF83912559}" type="presOf" srcId="{C643EDA0-8CED-4483-AFA6-D1C9EE381BBE}" destId="{FA4F14DB-1A44-44A4-8D86-B69348386BDF}" srcOrd="1" destOrd="0" presId="urn:microsoft.com/office/officeart/2005/8/layout/orgChart1"/>
    <dgm:cxn modelId="{108DE820-D299-40B5-8E56-287198965A56}" type="presParOf" srcId="{B4B38A9E-25DD-4B30-967C-13D668F11245}" destId="{217E8DD2-7B93-4BE5-9F51-B0ADC5D97AAA}" srcOrd="0" destOrd="0" presId="urn:microsoft.com/office/officeart/2005/8/layout/orgChart1"/>
    <dgm:cxn modelId="{BE819491-AF36-4CF4-B61D-9374330E11DB}" type="presParOf" srcId="{217E8DD2-7B93-4BE5-9F51-B0ADC5D97AAA}" destId="{41F5F4E3-71A2-4328-92C9-C56517CF0E86}" srcOrd="0" destOrd="0" presId="urn:microsoft.com/office/officeart/2005/8/layout/orgChart1"/>
    <dgm:cxn modelId="{9E5A91DF-9F17-4B4F-B40D-D8341F2D5616}" type="presParOf" srcId="{41F5F4E3-71A2-4328-92C9-C56517CF0E86}" destId="{1D4B2DCB-D3DB-4B16-B8C1-B10478595023}" srcOrd="0" destOrd="0" presId="urn:microsoft.com/office/officeart/2005/8/layout/orgChart1"/>
    <dgm:cxn modelId="{F5C79D3E-30F1-4ED7-B316-C28C9333E385}" type="presParOf" srcId="{41F5F4E3-71A2-4328-92C9-C56517CF0E86}" destId="{A7FC52D2-19C9-484A-9BFF-3E343083AE17}" srcOrd="1" destOrd="0" presId="urn:microsoft.com/office/officeart/2005/8/layout/orgChart1"/>
    <dgm:cxn modelId="{4C5F34F1-CEA8-4012-8129-CCE7CF0AFBE7}" type="presParOf" srcId="{217E8DD2-7B93-4BE5-9F51-B0ADC5D97AAA}" destId="{FDF169BC-A358-42A5-830F-5F2AFA808B5E}" srcOrd="1" destOrd="0" presId="urn:microsoft.com/office/officeart/2005/8/layout/orgChart1"/>
    <dgm:cxn modelId="{5A8FA202-7B7E-46C0-836A-90C0EEB146F3}" type="presParOf" srcId="{FDF169BC-A358-42A5-830F-5F2AFA808B5E}" destId="{5B716106-2711-4453-AB37-236605D4D6AB}" srcOrd="0" destOrd="0" presId="urn:microsoft.com/office/officeart/2005/8/layout/orgChart1"/>
    <dgm:cxn modelId="{B080FD72-446B-4DFE-8EAC-C1F85D22D7F5}" type="presParOf" srcId="{FDF169BC-A358-42A5-830F-5F2AFA808B5E}" destId="{17862323-71D4-44C6-BDD6-93EBD0BA09EC}" srcOrd="1" destOrd="0" presId="urn:microsoft.com/office/officeart/2005/8/layout/orgChart1"/>
    <dgm:cxn modelId="{BC117767-71A6-4238-AB9E-4051C5E225C7}" type="presParOf" srcId="{17862323-71D4-44C6-BDD6-93EBD0BA09EC}" destId="{99E6CD72-2A5B-4542-9582-AC830875B4F1}" srcOrd="0" destOrd="0" presId="urn:microsoft.com/office/officeart/2005/8/layout/orgChart1"/>
    <dgm:cxn modelId="{C5856A78-CE04-427F-9081-96A9DB7C22B7}" type="presParOf" srcId="{99E6CD72-2A5B-4542-9582-AC830875B4F1}" destId="{AA5481E7-51A5-4BF7-B7A7-3B77849BDF05}" srcOrd="0" destOrd="0" presId="urn:microsoft.com/office/officeart/2005/8/layout/orgChart1"/>
    <dgm:cxn modelId="{A4CBE4C9-60BC-4973-986D-AD9503F0E812}" type="presParOf" srcId="{99E6CD72-2A5B-4542-9582-AC830875B4F1}" destId="{CDE7B4D0-CB3C-41F9-9E49-41E5E9A041AC}" srcOrd="1" destOrd="0" presId="urn:microsoft.com/office/officeart/2005/8/layout/orgChart1"/>
    <dgm:cxn modelId="{8772A430-8BB7-4688-BAB7-D7F5C33167E0}" type="presParOf" srcId="{17862323-71D4-44C6-BDD6-93EBD0BA09EC}" destId="{2CF1DA8B-51F4-4603-A379-7248392EF60C}" srcOrd="1" destOrd="0" presId="urn:microsoft.com/office/officeart/2005/8/layout/orgChart1"/>
    <dgm:cxn modelId="{C8BCA734-8BFE-401E-B6AE-78CB94CD4A21}" type="presParOf" srcId="{17862323-71D4-44C6-BDD6-93EBD0BA09EC}" destId="{723EE1DA-2DB1-4439-AEA6-F2B912A642CD}" srcOrd="2" destOrd="0" presId="urn:microsoft.com/office/officeart/2005/8/layout/orgChart1"/>
    <dgm:cxn modelId="{EB08D99E-E553-46B4-9456-429A1DE815B7}" type="presParOf" srcId="{FDF169BC-A358-42A5-830F-5F2AFA808B5E}" destId="{F5B5807A-12D0-42E1-9F71-3B31CAB75EA7}" srcOrd="2" destOrd="0" presId="urn:microsoft.com/office/officeart/2005/8/layout/orgChart1"/>
    <dgm:cxn modelId="{18C6F450-06C4-45B6-BF58-7EC5C710A571}" type="presParOf" srcId="{FDF169BC-A358-42A5-830F-5F2AFA808B5E}" destId="{771E4474-0935-4152-B918-D4454962E874}" srcOrd="3" destOrd="0" presId="urn:microsoft.com/office/officeart/2005/8/layout/orgChart1"/>
    <dgm:cxn modelId="{3D252569-E60D-461E-BD97-098D73287FD1}" type="presParOf" srcId="{771E4474-0935-4152-B918-D4454962E874}" destId="{AAD67F8E-219C-424C-AC04-C0C622E3190D}" srcOrd="0" destOrd="0" presId="urn:microsoft.com/office/officeart/2005/8/layout/orgChart1"/>
    <dgm:cxn modelId="{E5E2C585-621C-45C8-846D-30805AB18949}" type="presParOf" srcId="{AAD67F8E-219C-424C-AC04-C0C622E3190D}" destId="{91E7C698-1D68-4504-92C4-28920C86ABB4}" srcOrd="0" destOrd="0" presId="urn:microsoft.com/office/officeart/2005/8/layout/orgChart1"/>
    <dgm:cxn modelId="{3E4BEB14-72AF-46F2-B89D-DE1BD5F6BB72}" type="presParOf" srcId="{AAD67F8E-219C-424C-AC04-C0C622E3190D}" destId="{3DE4B8F7-7C48-4043-8BDE-8F5057C04BA6}" srcOrd="1" destOrd="0" presId="urn:microsoft.com/office/officeart/2005/8/layout/orgChart1"/>
    <dgm:cxn modelId="{23ACB0E2-B706-4EFB-831C-7F7E591E5754}" type="presParOf" srcId="{771E4474-0935-4152-B918-D4454962E874}" destId="{35A09A95-7706-4822-8F74-B1155B45F014}" srcOrd="1" destOrd="0" presId="urn:microsoft.com/office/officeart/2005/8/layout/orgChart1"/>
    <dgm:cxn modelId="{047CC5D0-48B4-4897-8D6C-E1E300E4652F}" type="presParOf" srcId="{771E4474-0935-4152-B918-D4454962E874}" destId="{D0F46C9F-1AC0-4FBF-892E-CF2A468C22BB}" srcOrd="2" destOrd="0" presId="urn:microsoft.com/office/officeart/2005/8/layout/orgChart1"/>
    <dgm:cxn modelId="{8F6FFC4D-6C15-4BF0-95E4-2E6F368EC1A7}" type="presParOf" srcId="{FDF169BC-A358-42A5-830F-5F2AFA808B5E}" destId="{B26BC52C-FF5F-4A5E-8486-ADD3E316CACA}" srcOrd="4" destOrd="0" presId="urn:microsoft.com/office/officeart/2005/8/layout/orgChart1"/>
    <dgm:cxn modelId="{A3890BD8-71FF-4303-BAA6-48FA9408B93C}" type="presParOf" srcId="{FDF169BC-A358-42A5-830F-5F2AFA808B5E}" destId="{997479E6-9EE6-4AFE-AB77-DCEF2AF991C5}" srcOrd="5" destOrd="0" presId="urn:microsoft.com/office/officeart/2005/8/layout/orgChart1"/>
    <dgm:cxn modelId="{099C2FBE-97D3-438F-ACFC-D6893C945221}" type="presParOf" srcId="{997479E6-9EE6-4AFE-AB77-DCEF2AF991C5}" destId="{4458EAE7-0A98-43A0-9FD2-55AEE103DDD8}" srcOrd="0" destOrd="0" presId="urn:microsoft.com/office/officeart/2005/8/layout/orgChart1"/>
    <dgm:cxn modelId="{F8B9CF8C-12B3-46F4-BCCC-60328D9B01F0}" type="presParOf" srcId="{4458EAE7-0A98-43A0-9FD2-55AEE103DDD8}" destId="{3F4E1249-9C7A-4E0F-8926-F61F8732A6B9}" srcOrd="0" destOrd="0" presId="urn:microsoft.com/office/officeart/2005/8/layout/orgChart1"/>
    <dgm:cxn modelId="{92E97189-5986-48F3-A445-31EE08759AFE}" type="presParOf" srcId="{4458EAE7-0A98-43A0-9FD2-55AEE103DDD8}" destId="{B6BCE499-B027-4C3B-9A84-FE2349F5126A}" srcOrd="1" destOrd="0" presId="urn:microsoft.com/office/officeart/2005/8/layout/orgChart1"/>
    <dgm:cxn modelId="{2B443DC2-B6E7-4488-9D67-AD878623B77F}" type="presParOf" srcId="{997479E6-9EE6-4AFE-AB77-DCEF2AF991C5}" destId="{A5E01053-B7D9-4D1A-B78B-3AB7361BC0D7}" srcOrd="1" destOrd="0" presId="urn:microsoft.com/office/officeart/2005/8/layout/orgChart1"/>
    <dgm:cxn modelId="{4886A015-4828-4B6B-BCF2-0B6CADDD7F13}" type="presParOf" srcId="{997479E6-9EE6-4AFE-AB77-DCEF2AF991C5}" destId="{3D79F2B4-362D-4611-B992-7CA1A61C76D4}" srcOrd="2" destOrd="0" presId="urn:microsoft.com/office/officeart/2005/8/layout/orgChart1"/>
    <dgm:cxn modelId="{AA4AD5FB-A6F3-4F64-9A0E-38E52628D7BF}" type="presParOf" srcId="{FDF169BC-A358-42A5-830F-5F2AFA808B5E}" destId="{CD0E0E01-4721-41BE-8067-7EA8F2AEEE83}" srcOrd="6" destOrd="0" presId="urn:microsoft.com/office/officeart/2005/8/layout/orgChart1"/>
    <dgm:cxn modelId="{55708DD0-649C-4A92-BEF5-DE863BC47FCD}" type="presParOf" srcId="{FDF169BC-A358-42A5-830F-5F2AFA808B5E}" destId="{20E19E05-7537-4421-A169-4A220FB1EA75}" srcOrd="7" destOrd="0" presId="urn:microsoft.com/office/officeart/2005/8/layout/orgChart1"/>
    <dgm:cxn modelId="{9AC43827-A32E-4A21-AE97-5E2CE1BD6FB1}" type="presParOf" srcId="{20E19E05-7537-4421-A169-4A220FB1EA75}" destId="{B48498BB-96EA-48AE-92CF-F42486090DD4}" srcOrd="0" destOrd="0" presId="urn:microsoft.com/office/officeart/2005/8/layout/orgChart1"/>
    <dgm:cxn modelId="{104AABA6-8C96-4CDF-B656-F2ED1074C714}" type="presParOf" srcId="{B48498BB-96EA-48AE-92CF-F42486090DD4}" destId="{EA760E09-B65B-4C8D-A74F-A505701C3102}" srcOrd="0" destOrd="0" presId="urn:microsoft.com/office/officeart/2005/8/layout/orgChart1"/>
    <dgm:cxn modelId="{B5BA4178-CB02-4E3D-9C1F-C4ABAF68F1AA}" type="presParOf" srcId="{B48498BB-96EA-48AE-92CF-F42486090DD4}" destId="{C173B5A4-0F9A-42C7-94D0-954E37863FD1}" srcOrd="1" destOrd="0" presId="urn:microsoft.com/office/officeart/2005/8/layout/orgChart1"/>
    <dgm:cxn modelId="{54CF1446-06A5-42FC-A8FD-654B9328176E}" type="presParOf" srcId="{20E19E05-7537-4421-A169-4A220FB1EA75}" destId="{5FADAF72-E827-4DCF-9AC0-1581B7F02DBC}" srcOrd="1" destOrd="0" presId="urn:microsoft.com/office/officeart/2005/8/layout/orgChart1"/>
    <dgm:cxn modelId="{D8DAD2B9-4BB5-44B6-8180-7765D06893EE}" type="presParOf" srcId="{20E19E05-7537-4421-A169-4A220FB1EA75}" destId="{2B53A762-950F-463E-B851-2191D686AD0A}" srcOrd="2" destOrd="0" presId="urn:microsoft.com/office/officeart/2005/8/layout/orgChart1"/>
    <dgm:cxn modelId="{D887989B-CCAD-4253-BF3F-D9B7864F84DB}" type="presParOf" srcId="{FDF169BC-A358-42A5-830F-5F2AFA808B5E}" destId="{D81037E9-9F78-42BE-A6F9-C3E547A35C88}" srcOrd="8" destOrd="0" presId="urn:microsoft.com/office/officeart/2005/8/layout/orgChart1"/>
    <dgm:cxn modelId="{E3C3EEDB-ABF7-4B1B-8827-4A9C0879B791}" type="presParOf" srcId="{FDF169BC-A358-42A5-830F-5F2AFA808B5E}" destId="{3651768D-692A-463B-8EC4-29C5B87343FA}" srcOrd="9" destOrd="0" presId="urn:microsoft.com/office/officeart/2005/8/layout/orgChart1"/>
    <dgm:cxn modelId="{16B0CD54-7229-49B7-AB2F-C7CDCF7B845D}" type="presParOf" srcId="{3651768D-692A-463B-8EC4-29C5B87343FA}" destId="{D11B6153-8A60-40E2-8051-DD77AA3EA23C}" srcOrd="0" destOrd="0" presId="urn:microsoft.com/office/officeart/2005/8/layout/orgChart1"/>
    <dgm:cxn modelId="{EFC999E7-3A0A-40DF-AC94-2ABA6ED77103}" type="presParOf" srcId="{D11B6153-8A60-40E2-8051-DD77AA3EA23C}" destId="{5C547F28-5B0C-4888-8F4D-01CFBED7A212}" srcOrd="0" destOrd="0" presId="urn:microsoft.com/office/officeart/2005/8/layout/orgChart1"/>
    <dgm:cxn modelId="{63C0A38B-5648-43E5-AD17-6B606A0BB2A8}" type="presParOf" srcId="{D11B6153-8A60-40E2-8051-DD77AA3EA23C}" destId="{D927992D-3A86-4466-8FDE-443E3F5D0632}" srcOrd="1" destOrd="0" presId="urn:microsoft.com/office/officeart/2005/8/layout/orgChart1"/>
    <dgm:cxn modelId="{C3F5A749-FD3F-4BD3-A2D1-3F6EF55EB32E}" type="presParOf" srcId="{3651768D-692A-463B-8EC4-29C5B87343FA}" destId="{D7BA7878-475D-4046-B4AF-E8EB2E90E51A}" srcOrd="1" destOrd="0" presId="urn:microsoft.com/office/officeart/2005/8/layout/orgChart1"/>
    <dgm:cxn modelId="{1244B1D1-274B-4922-9655-AA5A913A54E3}" type="presParOf" srcId="{3651768D-692A-463B-8EC4-29C5B87343FA}" destId="{C67CDD44-622B-4E37-A22B-2E5B72281F88}" srcOrd="2" destOrd="0" presId="urn:microsoft.com/office/officeart/2005/8/layout/orgChart1"/>
    <dgm:cxn modelId="{52101A1A-7255-4BBF-8B78-4692F0DC3A6E}" type="presParOf" srcId="{217E8DD2-7B93-4BE5-9F51-B0ADC5D97AAA}" destId="{94470D00-1FAF-4CA0-97C5-4F8D8727204E}" srcOrd="2" destOrd="0" presId="urn:microsoft.com/office/officeart/2005/8/layout/orgChart1"/>
    <dgm:cxn modelId="{AC54EEE8-9336-4DB4-99E3-55B12D550E01}" type="presParOf" srcId="{94470D00-1FAF-4CA0-97C5-4F8D8727204E}" destId="{E1596B15-88FA-4885-8DC7-C245B3B081EE}" srcOrd="0" destOrd="0" presId="urn:microsoft.com/office/officeart/2005/8/layout/orgChart1"/>
    <dgm:cxn modelId="{6AE2EB6A-F522-42C0-98CC-E6DD3F0999C9}" type="presParOf" srcId="{94470D00-1FAF-4CA0-97C5-4F8D8727204E}" destId="{6D930E09-603E-476D-A436-AA727FFBCD50}" srcOrd="1" destOrd="0" presId="urn:microsoft.com/office/officeart/2005/8/layout/orgChart1"/>
    <dgm:cxn modelId="{0C318146-67C5-4E9A-B400-BA12775057FC}" type="presParOf" srcId="{6D930E09-603E-476D-A436-AA727FFBCD50}" destId="{AF401121-D9D3-4A28-9F24-D56EA5E9B0F9}" srcOrd="0" destOrd="0" presId="urn:microsoft.com/office/officeart/2005/8/layout/orgChart1"/>
    <dgm:cxn modelId="{9A03A140-EC8E-43A4-8C9B-8B8FAB72CF18}" type="presParOf" srcId="{AF401121-D9D3-4A28-9F24-D56EA5E9B0F9}" destId="{42B4887A-D5B0-451E-8AB4-478011C10E5A}" srcOrd="0" destOrd="0" presId="urn:microsoft.com/office/officeart/2005/8/layout/orgChart1"/>
    <dgm:cxn modelId="{D90A9DCF-8C76-465A-B795-4FAE8EBC7C16}" type="presParOf" srcId="{AF401121-D9D3-4A28-9F24-D56EA5E9B0F9}" destId="{FA4F14DB-1A44-44A4-8D86-B69348386BDF}" srcOrd="1" destOrd="0" presId="urn:microsoft.com/office/officeart/2005/8/layout/orgChart1"/>
    <dgm:cxn modelId="{CE8DD01C-7D90-4A1D-995F-78D644AE2FB6}" type="presParOf" srcId="{6D930E09-603E-476D-A436-AA727FFBCD50}" destId="{1AFD1A9A-79EC-4405-A7E0-3F330441664B}" srcOrd="1" destOrd="0" presId="urn:microsoft.com/office/officeart/2005/8/layout/orgChart1"/>
    <dgm:cxn modelId="{60F9568D-B239-4C59-81E9-F30C500C2877}" type="presParOf" srcId="{6D930E09-603E-476D-A436-AA727FFBCD50}" destId="{2F788283-FE39-424C-822A-64B51211C60A}" srcOrd="2" destOrd="0" presId="urn:microsoft.com/office/officeart/2005/8/layout/orgChart1"/>
    <dgm:cxn modelId="{06352A60-BBCB-42D3-974E-5EA13D38278C}" type="presParOf" srcId="{B4B38A9E-25DD-4B30-967C-13D668F11245}" destId="{4EEF3BDC-0F79-4968-B802-2D01EEDD7DCD}" srcOrd="1" destOrd="0" presId="urn:microsoft.com/office/officeart/2005/8/layout/orgChart1"/>
    <dgm:cxn modelId="{E544C069-4D7A-4C76-BF4D-F98CCFDF0E65}" type="presParOf" srcId="{4EEF3BDC-0F79-4968-B802-2D01EEDD7DCD}" destId="{48156569-533F-4C22-97B1-0908F82B85B5}" srcOrd="0" destOrd="0" presId="urn:microsoft.com/office/officeart/2005/8/layout/orgChart1"/>
    <dgm:cxn modelId="{29CD20CF-BD7F-4894-B99A-BF2AD9D9C5C0}" type="presParOf" srcId="{48156569-533F-4C22-97B1-0908F82B85B5}" destId="{D9B93D4E-8B35-4FE2-8B35-2FDCEDA7AA17}" srcOrd="0" destOrd="0" presId="urn:microsoft.com/office/officeart/2005/8/layout/orgChart1"/>
    <dgm:cxn modelId="{32C713F5-8BB1-4AB7-A910-ABC7D77FE230}" type="presParOf" srcId="{48156569-533F-4C22-97B1-0908F82B85B5}" destId="{62CAFC4E-18D0-4DB4-89CE-60A1C9E85E93}" srcOrd="1" destOrd="0" presId="urn:microsoft.com/office/officeart/2005/8/layout/orgChart1"/>
    <dgm:cxn modelId="{DF0573B5-CA6E-4533-8D5E-FD8229F60033}" type="presParOf" srcId="{4EEF3BDC-0F79-4968-B802-2D01EEDD7DCD}" destId="{E4524C3B-A4DE-4A29-8059-6C72A9268F6B}" srcOrd="1" destOrd="0" presId="urn:microsoft.com/office/officeart/2005/8/layout/orgChart1"/>
    <dgm:cxn modelId="{CF4AE499-8D79-4F8C-83B1-590C37032EA7}" type="presParOf" srcId="{4EEF3BDC-0F79-4968-B802-2D01EEDD7DCD}" destId="{55A83250-89D0-4A3A-AD91-B3315A249E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96B15-88FA-4885-8DC7-C245B3B081EE}">
      <dsp:nvSpPr>
        <dsp:cNvPr id="0" name=""/>
        <dsp:cNvSpPr/>
      </dsp:nvSpPr>
      <dsp:spPr>
        <a:xfrm>
          <a:off x="2319661" y="1695338"/>
          <a:ext cx="1352631" cy="846205"/>
        </a:xfrm>
        <a:custGeom>
          <a:avLst/>
          <a:gdLst/>
          <a:ahLst/>
          <a:cxnLst/>
          <a:rect l="0" t="0" r="0" b="0"/>
          <a:pathLst>
            <a:path>
              <a:moveTo>
                <a:pt x="1352631" y="0"/>
              </a:moveTo>
              <a:lnTo>
                <a:pt x="1352631" y="846205"/>
              </a:lnTo>
              <a:lnTo>
                <a:pt x="0" y="8462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037E9-9F78-42BE-A6F9-C3E547A35C88}">
      <dsp:nvSpPr>
        <dsp:cNvPr id="0" name=""/>
        <dsp:cNvSpPr/>
      </dsp:nvSpPr>
      <dsp:spPr>
        <a:xfrm>
          <a:off x="3672292" y="1695338"/>
          <a:ext cx="3043582" cy="1924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2288"/>
              </a:lnTo>
              <a:lnTo>
                <a:pt x="3043582" y="1792288"/>
              </a:lnTo>
              <a:lnTo>
                <a:pt x="3043582" y="19243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E0E01-4721-41BE-8067-7EA8F2AEEE83}">
      <dsp:nvSpPr>
        <dsp:cNvPr id="0" name=""/>
        <dsp:cNvSpPr/>
      </dsp:nvSpPr>
      <dsp:spPr>
        <a:xfrm>
          <a:off x="3672292" y="1695338"/>
          <a:ext cx="1527953" cy="1924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2288"/>
              </a:lnTo>
              <a:lnTo>
                <a:pt x="1527953" y="1792288"/>
              </a:lnTo>
              <a:lnTo>
                <a:pt x="1527953" y="19243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6BC52C-FF5F-4A5E-8486-ADD3E316CACA}">
      <dsp:nvSpPr>
        <dsp:cNvPr id="0" name=""/>
        <dsp:cNvSpPr/>
      </dsp:nvSpPr>
      <dsp:spPr>
        <a:xfrm>
          <a:off x="3626572" y="1695338"/>
          <a:ext cx="91440" cy="19243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92288"/>
              </a:lnTo>
              <a:lnTo>
                <a:pt x="52195" y="1792288"/>
              </a:lnTo>
              <a:lnTo>
                <a:pt x="52195" y="19243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5807A-12D0-42E1-9F71-3B31CAB75EA7}">
      <dsp:nvSpPr>
        <dsp:cNvPr id="0" name=""/>
        <dsp:cNvSpPr/>
      </dsp:nvSpPr>
      <dsp:spPr>
        <a:xfrm>
          <a:off x="2157290" y="1695338"/>
          <a:ext cx="1515001" cy="1924317"/>
        </a:xfrm>
        <a:custGeom>
          <a:avLst/>
          <a:gdLst/>
          <a:ahLst/>
          <a:cxnLst/>
          <a:rect l="0" t="0" r="0" b="0"/>
          <a:pathLst>
            <a:path>
              <a:moveTo>
                <a:pt x="1515001" y="0"/>
              </a:moveTo>
              <a:lnTo>
                <a:pt x="1515001" y="1792288"/>
              </a:lnTo>
              <a:lnTo>
                <a:pt x="0" y="1792288"/>
              </a:lnTo>
              <a:lnTo>
                <a:pt x="0" y="19243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16106-2711-4453-AB37-236605D4D6AB}">
      <dsp:nvSpPr>
        <dsp:cNvPr id="0" name=""/>
        <dsp:cNvSpPr/>
      </dsp:nvSpPr>
      <dsp:spPr>
        <a:xfrm>
          <a:off x="635813" y="1695338"/>
          <a:ext cx="3036479" cy="1924317"/>
        </a:xfrm>
        <a:custGeom>
          <a:avLst/>
          <a:gdLst/>
          <a:ahLst/>
          <a:cxnLst/>
          <a:rect l="0" t="0" r="0" b="0"/>
          <a:pathLst>
            <a:path>
              <a:moveTo>
                <a:pt x="3036479" y="0"/>
              </a:moveTo>
              <a:lnTo>
                <a:pt x="3036479" y="1792288"/>
              </a:lnTo>
              <a:lnTo>
                <a:pt x="0" y="1792288"/>
              </a:lnTo>
              <a:lnTo>
                <a:pt x="0" y="19243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B2DCB-D3DB-4B16-B8C1-B10478595023}">
      <dsp:nvSpPr>
        <dsp:cNvPr id="0" name=""/>
        <dsp:cNvSpPr/>
      </dsp:nvSpPr>
      <dsp:spPr>
        <a:xfrm>
          <a:off x="2402468" y="1095556"/>
          <a:ext cx="2539647" cy="599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1" kern="1200" dirty="0"/>
            <a:t>Dialog- og partnerskapsmøtet</a:t>
          </a:r>
        </a:p>
      </dsp:txBody>
      <dsp:txXfrm>
        <a:off x="2402468" y="1095556"/>
        <a:ext cx="2539647" cy="599782"/>
      </dsp:txXfrm>
    </dsp:sp>
    <dsp:sp modelId="{AA5481E7-51A5-4BF7-B7A7-3B77849BDF05}">
      <dsp:nvSpPr>
        <dsp:cNvPr id="0" name=""/>
        <dsp:cNvSpPr/>
      </dsp:nvSpPr>
      <dsp:spPr>
        <a:xfrm>
          <a:off x="7103" y="3619655"/>
          <a:ext cx="1257419" cy="316322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LFSO Vest</a:t>
          </a:r>
        </a:p>
      </dsp:txBody>
      <dsp:txXfrm>
        <a:off x="7103" y="3619655"/>
        <a:ext cx="1257419" cy="316322"/>
      </dsp:txXfrm>
    </dsp:sp>
    <dsp:sp modelId="{91E7C698-1D68-4504-92C4-28920C86ABB4}">
      <dsp:nvSpPr>
        <dsp:cNvPr id="0" name=""/>
        <dsp:cNvSpPr/>
      </dsp:nvSpPr>
      <dsp:spPr>
        <a:xfrm>
          <a:off x="1528580" y="3619655"/>
          <a:ext cx="1257419" cy="329387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LFSO Øst</a:t>
          </a:r>
        </a:p>
      </dsp:txBody>
      <dsp:txXfrm>
        <a:off x="1528580" y="3619655"/>
        <a:ext cx="1257419" cy="329387"/>
      </dsp:txXfrm>
    </dsp:sp>
    <dsp:sp modelId="{3F4E1249-9C7A-4E0F-8926-F61F8732A6B9}">
      <dsp:nvSpPr>
        <dsp:cNvPr id="0" name=""/>
        <dsp:cNvSpPr/>
      </dsp:nvSpPr>
      <dsp:spPr>
        <a:xfrm>
          <a:off x="3050058" y="3619655"/>
          <a:ext cx="1257419" cy="343533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Fastlegerådet</a:t>
          </a:r>
        </a:p>
      </dsp:txBody>
      <dsp:txXfrm>
        <a:off x="3050058" y="3619655"/>
        <a:ext cx="1257419" cy="343533"/>
      </dsp:txXfrm>
    </dsp:sp>
    <dsp:sp modelId="{EA760E09-B65B-4C8D-A74F-A505701C3102}">
      <dsp:nvSpPr>
        <dsp:cNvPr id="0" name=""/>
        <dsp:cNvSpPr/>
      </dsp:nvSpPr>
      <dsp:spPr>
        <a:xfrm>
          <a:off x="4571536" y="3619655"/>
          <a:ext cx="1257419" cy="357138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FSU akuttmedisin</a:t>
          </a:r>
        </a:p>
      </dsp:txBody>
      <dsp:txXfrm>
        <a:off x="4571536" y="3619655"/>
        <a:ext cx="1257419" cy="357138"/>
      </dsp:txXfrm>
    </dsp:sp>
    <dsp:sp modelId="{5C547F28-5B0C-4888-8F4D-01CFBED7A212}">
      <dsp:nvSpPr>
        <dsp:cNvPr id="0" name=""/>
        <dsp:cNvSpPr/>
      </dsp:nvSpPr>
      <dsp:spPr>
        <a:xfrm>
          <a:off x="6087165" y="3619655"/>
          <a:ext cx="1257419" cy="357861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FSU Pasientforløp</a:t>
          </a:r>
        </a:p>
      </dsp:txBody>
      <dsp:txXfrm>
        <a:off x="6087165" y="3619655"/>
        <a:ext cx="1257419" cy="357861"/>
      </dsp:txXfrm>
    </dsp:sp>
    <dsp:sp modelId="{42B4887A-D5B0-451E-8AB4-478011C10E5A}">
      <dsp:nvSpPr>
        <dsp:cNvPr id="0" name=""/>
        <dsp:cNvSpPr/>
      </dsp:nvSpPr>
      <dsp:spPr>
        <a:xfrm>
          <a:off x="1491248" y="2322674"/>
          <a:ext cx="828413" cy="43773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100" kern="1200" dirty="0"/>
            <a:t>Samhandlingssekretariatet</a:t>
          </a:r>
        </a:p>
      </dsp:txBody>
      <dsp:txXfrm>
        <a:off x="1491248" y="2322674"/>
        <a:ext cx="828413" cy="437739"/>
      </dsp:txXfrm>
    </dsp:sp>
    <dsp:sp modelId="{D9B93D4E-8B35-4FE2-8B35-2FDCEDA7AA17}">
      <dsp:nvSpPr>
        <dsp:cNvPr id="0" name=""/>
        <dsp:cNvSpPr/>
      </dsp:nvSpPr>
      <dsp:spPr>
        <a:xfrm>
          <a:off x="2885003" y="2220927"/>
          <a:ext cx="1599412" cy="628709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300" kern="1200" dirty="0"/>
            <a:t>Strategisk samarbeidsutvalg (SU)</a:t>
          </a:r>
        </a:p>
      </dsp:txBody>
      <dsp:txXfrm>
        <a:off x="2885003" y="2220927"/>
        <a:ext cx="1599412" cy="628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C7FEA-D1AD-4534-AEF7-5DBF1D229A24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4F29D-206A-42F6-BCBA-B6ABC5764C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928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På bakgrunn av </a:t>
            </a:r>
            <a:r>
              <a:rPr lang="nb-NO" dirty="0" err="1"/>
              <a:t>innspillsmøtet</a:t>
            </a:r>
            <a:r>
              <a:rPr lang="nb-NO" dirty="0"/>
              <a:t> vil Helse Nord RHF sende ut et notat til alle partnere om prosess og innretning på tildeling og bruk av midlene.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44F29D-206A-42F6-BCBA-B6ABC5764C43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773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denne saken fremstår det som formålstjenlig å be</a:t>
            </a:r>
            <a:r>
              <a:rPr lang="nb-NO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hver kommune v/ kommunedirektør om å ta stilling til om fullmakten som er gitt i vedtektene er tilstrekkelig til at de kommunale representantene i strategisk samarbeidsutvalg kan stille seg bak vedtak rundt bruk av disse midlene. Vurderingen vår er at en kommunestyrebehandling i hver enkelt kommune vil bidra til vesentlig tap av fremdrift i saken. </a:t>
            </a:r>
          </a:p>
          <a:p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slik administrativ og omforent løsning er også med på å underbygge helsefellesskapet som arena for felles planlegging og tjenesteutvikling for vår felles helsetjeneste.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44F29D-206A-42F6-BCBA-B6ABC5764C43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4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44F29D-206A-42F6-BCBA-B6ABC5764C43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660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B3B2B1-E2FD-477C-8CFD-0815B9395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C0E272C-B912-428A-A41B-86B3A1B0F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D9E670-B18D-41C1-8744-87D502CBF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7B32582-1F46-4D51-9266-9C2F37716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A2CB1C-89FC-4BDC-9644-2A9AD13D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0088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23E1A1-9185-429C-8846-211B13591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696F109-E856-40EC-A692-4E85BA2F6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D158E7-6512-411D-AC44-6AACB82E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87CF6B0-EAD0-423D-93A1-EF3989AA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DB3206B-62DD-4321-825F-192590C2E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829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665E2BB-8255-4C5E-85B2-FC36FDF407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CB00638-FB68-4F99-B9B0-568E8AA55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7AC2F1A-156B-44B2-A746-1FBE853B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C5CB18-714D-461F-86E6-053575AE3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1FFA76-774F-43B3-8E7A-5E8BA6D9A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48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131A10-412D-4E77-B0FD-93DDBC24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E54F6F2-30E5-4EF2-B896-6CFECD134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08F6CF-073D-4F71-92F7-61079946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1B4C60-9729-45A5-A594-186A4E6E4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7E6C7FE-1B73-44E1-AA55-7222363E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75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EAA2C7-F508-420A-B871-6ED350DF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089ED73-F6D8-40A3-AED1-0FC1813AE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BFA5B78-058D-44CB-85DF-3F113890E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963A04A-B8D0-424E-8018-1CDF7E7A0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8F8044C-37DE-4900-9941-991E2EC4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759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6DA587-736E-433D-A6C6-8BF6DFAE6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082C873-38AF-4A61-ACC4-C8632E754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6771860-4231-4F6C-AADA-F47A824CD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7466620-865C-463B-B1B5-68B879778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27E924B-8B3B-450D-99C7-E93872EF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0687528-E39A-4042-B700-7D315F574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122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6A1AE2-0E97-49C5-ACE8-ED46EFCE6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BF414E3-AC9D-4C91-BEB2-629E41D15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6911B83-4193-40D5-969B-E5CF654D4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4EF6D37-ECDA-4D2C-8E4D-D9BB2A956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77D38CE-95B2-46C9-BB9B-7F8D7B0A2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3518F14-27FC-47C3-BEDB-9F08CA996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02B31EA-1966-4E83-B340-D7EDFB80C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4FB5A6A-6471-4239-ACC7-9167B38C6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634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6F5C90-A6EB-4710-8AD9-A10CFA762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E23D9D3-AAD1-47EE-A452-43F853D59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F6BE21F-3A90-486A-BD23-E7432AA1D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266C61E-473C-4BC2-A9B5-25408E9A3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92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900A458-D203-4024-90A5-A3135241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4E6D137-5370-466E-BD39-6E3CF1FDB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26F0F0B-7800-4FED-B322-F54DD7332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767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46DD74-B49D-47A1-B248-4C49B2BE9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BF2B08D-9035-4518-923F-77FAED7AE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7CE3057-DC2B-48A7-A5D2-2FB626328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EF4E8E4-3862-43D8-867F-7A2D80FBF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A138DE1-9B89-414E-AFB6-C289DFE9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F2DEA19-729B-4D84-AAFF-D4EA4FEEA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463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9CBB23-8FDD-4923-A147-FF27DE607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DCF726D-65EC-436C-B38B-78A30E4C9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FD04BD5-FBE1-4EDB-8139-8543770AA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C9CA34D-E062-46F3-99B1-A23E1618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8BF18C2-2CBB-432C-AB49-C860850B3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AC79BA1-268C-46D6-B146-68FBB7DB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61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C01F3F8-16F6-4E78-B7B5-34097A26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7B8B705-AB23-4E07-9F38-FB0EC1C03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0B67056-1A54-4BB6-AA91-8E6E43362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4662F-18F9-4A63-BA22-5CC397F54A22}" type="datetimeFigureOut">
              <a:rPr lang="nb-NO" smtClean="0"/>
              <a:t>06.09.2024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A6E769-428D-41CE-A589-79AC75CFA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8AE01F5-85A2-4A08-B58F-2706BCFBD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3A51B-AF7B-4C25-BA7A-032F040F15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640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8" y="6451988"/>
            <a:ext cx="5577468" cy="31511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EDCDD7CD-E715-4799-8FD7-5345326C1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232" y="1122363"/>
            <a:ext cx="11722444" cy="2387600"/>
          </a:xfrm>
        </p:spPr>
        <p:txBody>
          <a:bodyPr>
            <a:normAutofit/>
          </a:bodyPr>
          <a:lstStyle/>
          <a:p>
            <a:r>
              <a:rPr lang="nb-NO" dirty="0"/>
              <a:t>Helsefellesskapet Finnmark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80F9B2C-58B8-4394-8E5D-289CD9218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016" y="3618514"/>
            <a:ext cx="9144000" cy="712787"/>
          </a:xfrm>
        </p:spPr>
        <p:txBody>
          <a:bodyPr/>
          <a:lstStyle/>
          <a:p>
            <a:r>
              <a:rPr lang="nb-NO" dirty="0"/>
              <a:t>Øst-Finnmarkrådet 7. juni 2024</a:t>
            </a:r>
          </a:p>
        </p:txBody>
      </p:sp>
    </p:spTree>
    <p:extLst>
      <p:ext uri="{BB962C8B-B14F-4D97-AF65-F5344CB8AC3E}">
        <p14:creationId xmlns:p14="http://schemas.microsoft.com/office/powerpoint/2010/main" val="2599602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dirty="0"/>
              <a:t>Prosess for tildeling og bruk av tilskuddet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0779EE-FEDB-4CB9-90BB-893AD0098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694"/>
            <a:ext cx="10515600" cy="47372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/>
              <a:t>Helse Nord RHF er tildelt oppdraget med administrering av rekrutterings- og samhandlingstilskuddet, og har en forventning om at dette sees i sammenheng med prosessen rundt «Tiltak for å sikre bærekraft i Helse Nord», samt modeller og satsningsområder som skisseres i høringsutkastet fra Helse Nord:</a:t>
            </a:r>
          </a:p>
          <a:p>
            <a:pPr marL="514350" lvl="0" indent="-514350">
              <a:buFont typeface="+mj-lt"/>
              <a:buAutoNum type="arabicPeriod"/>
            </a:pPr>
            <a:r>
              <a:rPr lang="nb-NO" dirty="0"/>
              <a:t>teknologi og digital samhandling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nb-NO" dirty="0"/>
              <a:t>utdanne, rekruttere og beholde personell </a:t>
            </a:r>
          </a:p>
          <a:p>
            <a:pPr marL="514350" lvl="0" indent="-514350">
              <a:buFont typeface="+mj-lt"/>
              <a:buAutoNum type="arabicPeriod"/>
            </a:pPr>
            <a:r>
              <a:rPr lang="nb-NO" dirty="0"/>
              <a:t>økt helsekompetanse i befolkningen, inkludert samordning av læring- og mestringstiltak</a:t>
            </a:r>
          </a:p>
          <a:p>
            <a:pPr marL="0" indent="0">
              <a:buNone/>
            </a:pPr>
            <a:r>
              <a:rPr lang="nb-NO" dirty="0"/>
              <a:t>I høringsnotatet fra Helse Nord nevnes fire utviklingsområder for å prøve ut samarbeid mellom helseforetaket og kommuner som ønsker å være med: </a:t>
            </a:r>
          </a:p>
          <a:p>
            <a:pPr marL="514350" lvl="0" indent="-514350">
              <a:buFont typeface="+mj-lt"/>
              <a:buAutoNum type="alphaUcPeriod"/>
            </a:pPr>
            <a:r>
              <a:rPr lang="nb-NO" dirty="0"/>
              <a:t>Geografisk samlokalisering og samordning av helse- og omsorgstjenesten med felles faglig og administrativ ledelse </a:t>
            </a:r>
          </a:p>
          <a:p>
            <a:pPr marL="514350" lvl="0" indent="-514350">
              <a:buFont typeface="+mj-lt"/>
              <a:buAutoNum type="alphaUcPeriod"/>
            </a:pPr>
            <a:r>
              <a:rPr lang="nb-NO" dirty="0"/>
              <a:t>Fleksibel bruk av senger i døgnenheter på tvers av tjenester </a:t>
            </a:r>
          </a:p>
          <a:p>
            <a:pPr marL="514350" lvl="0" indent="-514350">
              <a:buFont typeface="+mj-lt"/>
              <a:buAutoNum type="alphaUcPeriod"/>
            </a:pPr>
            <a:r>
              <a:rPr lang="nb-NO" dirty="0"/>
              <a:t>Kommunale døgnenheter med økt støtte fra spesialisthelsetjenesten </a:t>
            </a:r>
          </a:p>
          <a:p>
            <a:pPr marL="514350" lvl="0" indent="-514350">
              <a:buFont typeface="+mj-lt"/>
              <a:buAutoNum type="alphaUcPeriod"/>
            </a:pPr>
            <a:r>
              <a:rPr lang="nb-NO" dirty="0"/>
              <a:t>Teammodeller som i større grad understøttes av digitale verktøy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3210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4000" dirty="0"/>
              <a:t>Helsefellesskapene som arena for samhandling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0779EE-FEDB-4CB9-90BB-893AD0098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694"/>
            <a:ext cx="10515600" cy="473726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dirty="0"/>
              <a:t>Helse Nord RHF vurderer at helsefellesskapene er rett arena for å drøfte og avtale hvordan rekrutterings- og samhandlingsmidlene skal benyttes. </a:t>
            </a:r>
          </a:p>
          <a:p>
            <a:pPr marL="0" indent="0">
              <a:buNone/>
            </a:pPr>
            <a:r>
              <a:rPr lang="nb-NO" dirty="0"/>
              <a:t>Helse Nord inviterte derfor til et </a:t>
            </a:r>
            <a:r>
              <a:rPr lang="nb-NO" dirty="0" err="1"/>
              <a:t>innspillsmøte</a:t>
            </a:r>
            <a:r>
              <a:rPr lang="nb-NO" dirty="0"/>
              <a:t> med ledere og nestledere i de strategiske samarbeidsutvalgene, samt samhandlingssekretariatene, i de fire nordligste helsefellesskapene 18.3.2024, hvor prosess og innretning på tildeling av midlene ble drøftet: </a:t>
            </a:r>
          </a:p>
          <a:p>
            <a:pPr lvl="1"/>
            <a:r>
              <a:rPr lang="nb-NO" dirty="0"/>
              <a:t>Helsefellesskapene påvirker kriteriene for å få tilgang til midlene </a:t>
            </a:r>
          </a:p>
          <a:p>
            <a:pPr lvl="1"/>
            <a:r>
              <a:rPr lang="nb-NO" dirty="0"/>
              <a:t>Man ønsker færrest mulig kriterier og begrensninger </a:t>
            </a:r>
          </a:p>
          <a:p>
            <a:pPr lvl="1"/>
            <a:r>
              <a:rPr lang="nb-NO" dirty="0"/>
              <a:t>Kommunene har en nøkkelrolle for å fylle kriteriet om enighet for å få tilgang til midlene</a:t>
            </a:r>
          </a:p>
          <a:p>
            <a:pPr marL="0" indent="0">
              <a:buNone/>
            </a:pPr>
            <a:r>
              <a:rPr lang="nb-NO" dirty="0"/>
              <a:t>I den forespeilede beregningsmodell lagt til grunn, vil midlene for Helsefellesskapet Finnmark utgjøre omlag 6 millioner kroner. 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2190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Tilslutning til behandling i strategisk samarbeidsutvalg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0779EE-FEDB-4CB9-90BB-893AD0098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694"/>
            <a:ext cx="10515600" cy="47372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/>
              <a:t>Helsefellesskapet er ikke et myndighetsorgan, men en modell hvor partene avklarer samhandlingsspørsmål etter forventningene i Nasjonal helse- og sykehusplan og Nasjonal helse- og samhandlingsplan</a:t>
            </a:r>
          </a:p>
          <a:p>
            <a:pPr marL="0" indent="0">
              <a:buNone/>
            </a:pPr>
            <a:r>
              <a:rPr lang="nb-NO" dirty="0"/>
              <a:t>Vedtektene sier:</a:t>
            </a:r>
          </a:p>
          <a:p>
            <a:r>
              <a:rPr lang="nb-NO" dirty="0"/>
              <a:t>alle 18 kommunene i helsefellesskapet lar seg representere av fem kommunerepresentanter i strategisk samhandlingsutvalg</a:t>
            </a:r>
          </a:p>
          <a:p>
            <a:r>
              <a:rPr lang="nb-NO" dirty="0"/>
              <a:t>strategisk samarbeidsutvalg har ansvaret for å «</a:t>
            </a:r>
            <a:r>
              <a:rPr lang="nb-NO" i="1" dirty="0"/>
              <a:t>avgjøre saker av prinsipiell administrativ, faglig og økonomisk karakter vedrørende samhandling mellom partnerne</a:t>
            </a:r>
            <a:r>
              <a:rPr lang="nb-NO" dirty="0"/>
              <a:t>»</a:t>
            </a:r>
          </a:p>
          <a:p>
            <a:pPr marL="0" indent="0">
              <a:buNone/>
            </a:pPr>
            <a:r>
              <a:rPr lang="nb-NO" dirty="0"/>
              <a:t>Midlene som tilføres er «friske midler» </a:t>
            </a:r>
          </a:p>
          <a:p>
            <a:pPr marL="0" indent="0">
              <a:buNone/>
            </a:pPr>
            <a:r>
              <a:rPr lang="nb-NO" dirty="0"/>
              <a:t>Viktig å ta i bruk tilskuddet til omforente tiltak så raskt som mulig, for å vise  at midlene har effekt i tråd med føringene og gir merverdi og mulighet for tjenesteutvikling og læring.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4721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b-NO" sz="3600" dirty="0"/>
              <a:t>Vedtak i strategisk </a:t>
            </a:r>
            <a:r>
              <a:rPr lang="nb-NO" sz="3600"/>
              <a:t>samarbeidsutvalg </a:t>
            </a:r>
            <a:endParaRPr lang="nb-NO" sz="36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0779EE-FEDB-4CB9-90BB-893AD0098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694"/>
            <a:ext cx="10515600" cy="4737269"/>
          </a:xfrm>
        </p:spPr>
        <p:txBody>
          <a:bodyPr>
            <a:normAutofit/>
          </a:bodyPr>
          <a:lstStyle/>
          <a:p>
            <a:pPr lvl="0"/>
            <a:r>
              <a:rPr lang="nb-NO" dirty="0"/>
              <a:t>SU prioriterer følgende områder som skal detaljeres og beskrives nærmere, samt kostnadsberegnes: Sykestuene, pasientforløp, e-helsepoliklinikk, FACT- ingen prioritert rekkefølge.</a:t>
            </a:r>
          </a:p>
          <a:p>
            <a:pPr marL="0" indent="0">
              <a:buNone/>
            </a:pPr>
            <a:endParaRPr lang="nb-NO" dirty="0"/>
          </a:p>
          <a:p>
            <a:pPr lvl="0"/>
            <a:r>
              <a:rPr lang="nb-NO" dirty="0"/>
              <a:t>Sekretariatet får fullmakt til å sette sammen en arbeidsgruppe med ressurser som kan bistå i arbeidet med detaljering av områdene. SU sine medlemmer sender innspill dersom de har dette.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984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34" y="6318476"/>
            <a:ext cx="5577468" cy="315111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0C79E55A-E0E4-4FF0-9648-EA0E8781F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454107" cy="659331"/>
          </a:xfrm>
        </p:spPr>
        <p:txBody>
          <a:bodyPr>
            <a:normAutofit fontScale="90000"/>
          </a:bodyPr>
          <a:lstStyle/>
          <a:p>
            <a:r>
              <a:rPr lang="nb-NO" dirty="0"/>
              <a:t>Først litt om helsefellesskap</a:t>
            </a:r>
          </a:p>
        </p:txBody>
      </p:sp>
      <p:sp>
        <p:nvSpPr>
          <p:cNvPr id="7" name="Plassholder for innhold 3">
            <a:extLst>
              <a:ext uri="{FF2B5EF4-FFF2-40B4-BE49-F238E27FC236}">
                <a16:creationId xmlns:a16="http://schemas.microsoft.com/office/drawing/2014/main" id="{92B9053D-58C3-404B-8DE9-2EEDD7B01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222408"/>
            <a:ext cx="5108251" cy="4646580"/>
          </a:xfrm>
        </p:spPr>
        <p:txBody>
          <a:bodyPr>
            <a:normAutofit/>
          </a:bodyPr>
          <a:lstStyle/>
          <a:p>
            <a:r>
              <a:rPr lang="nb-NO" dirty="0"/>
              <a:t>En samhandlingsarena for helseforetaket og kommunene  i opptaksområdet. </a:t>
            </a:r>
          </a:p>
          <a:p>
            <a:r>
              <a:rPr lang="nb-NO" dirty="0"/>
              <a:t>Helsefellesskapene ble introdusert i Nasjonal helse- og sykehusplan 2020-2023, og videreført i Nasjonal helse- og samhandlingsplan 2024-2027. </a:t>
            </a:r>
          </a:p>
          <a:p>
            <a:r>
              <a:rPr lang="nb-NO" dirty="0"/>
              <a:t>Forankret i egen avtale mellom KS og regjeringen.</a:t>
            </a:r>
          </a:p>
          <a:p>
            <a:r>
              <a:rPr lang="nb-NO" dirty="0"/>
              <a:t>Hensikten er at representanter fra både helseforetak og kommune, inkludert fastlege og brukere, skal møtes for å utvikle tjenestene sammen.</a:t>
            </a:r>
          </a:p>
          <a:p>
            <a:r>
              <a:rPr lang="nb-NO" dirty="0"/>
              <a:t>Fire pasientgrupper skal prioriteres i samarbeidet: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dirty="0"/>
              <a:t>Barn og unge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dirty="0"/>
              <a:t>Alvorlig psykisk syke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dirty="0"/>
              <a:t>Skrøpelige eldre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b-NO" dirty="0"/>
              <a:t>Pasienter med flere kroniske lidelser</a:t>
            </a:r>
          </a:p>
        </p:txBody>
      </p:sp>
      <p:pic>
        <p:nvPicPr>
          <p:cNvPr id="46" name="Bilde 45">
            <a:extLst>
              <a:ext uri="{FF2B5EF4-FFF2-40B4-BE49-F238E27FC236}">
                <a16:creationId xmlns:a16="http://schemas.microsoft.com/office/drawing/2014/main" id="{2790E5BC-7737-4783-8056-0EB5E8BAEE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81225"/>
            <a:ext cx="5657164" cy="575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6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dirty="0"/>
              <a:t>Helsefellesskapet Finnmark</a:t>
            </a:r>
          </a:p>
        </p:txBody>
      </p:sp>
      <p:sp>
        <p:nvSpPr>
          <p:cNvPr id="7" name="Plassholder for innhold 3">
            <a:extLst>
              <a:ext uri="{FF2B5EF4-FFF2-40B4-BE49-F238E27FC236}">
                <a16:creationId xmlns:a16="http://schemas.microsoft.com/office/drawing/2014/main" id="{92B9053D-58C3-404B-8DE9-2EEDD7B01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116"/>
            <a:ext cx="10182726" cy="1603375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nb-NO" dirty="0"/>
              <a:t>Etablert 24.04.22 (første partnerskapsmøte)</a:t>
            </a:r>
          </a:p>
          <a:p>
            <a:pPr fontAlgn="base"/>
            <a:r>
              <a:rPr lang="nb-NO" dirty="0"/>
              <a:t>Finnmarkssykehuset og 18 kommuner</a:t>
            </a:r>
          </a:p>
          <a:p>
            <a:pPr fontAlgn="base"/>
            <a:r>
              <a:rPr lang="nb-NO" dirty="0"/>
              <a:t>Fullverdig samhandlingssekretariat og interkommunal samhandlingsleder fra 1. mars 2024</a:t>
            </a:r>
          </a:p>
          <a:p>
            <a:pPr fontAlgn="base"/>
            <a:r>
              <a:rPr lang="nb-NO" dirty="0"/>
              <a:t>Egen partnerskapserklæring sist oppdatert på partnerskapsmøtet 18.04.24</a:t>
            </a:r>
          </a:p>
          <a:p>
            <a:pPr fontAlgn="base"/>
            <a:endParaRPr lang="nb-NO" dirty="0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5CE4A231-4D50-4130-B833-FF2041EE0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825" y="3161265"/>
            <a:ext cx="4838700" cy="109537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09391C1A-C198-40AA-A7BE-F0024E414ECE}"/>
              </a:ext>
            </a:extLst>
          </p:cNvPr>
          <p:cNvSpPr txBox="1"/>
          <p:nvPr/>
        </p:nvSpPr>
        <p:spPr>
          <a:xfrm>
            <a:off x="6531543" y="3703505"/>
            <a:ext cx="48222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1. Helsefellesskapet vil fremme felles ansvar for pasientforløp som i sin natur går på tvers av helseforetak og kommuner. </a:t>
            </a:r>
          </a:p>
          <a:p>
            <a:r>
              <a:rPr lang="nb-NO" dirty="0"/>
              <a:t>2. Satse på forebygging og egenmestring som en viktig del av innbyggernes helsetjeneste</a:t>
            </a:r>
          </a:p>
          <a:p>
            <a:r>
              <a:rPr lang="nb-NO" dirty="0"/>
              <a:t>3. Teknologi og personell</a:t>
            </a:r>
          </a:p>
          <a:p>
            <a:r>
              <a:rPr lang="nb-NO" dirty="0"/>
              <a:t>4. Forpliktende konsensus – bedre og mer effektive beslutningsprosesser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2CB21161-A37C-4BD9-971A-B55936305F6F}"/>
              </a:ext>
            </a:extLst>
          </p:cNvPr>
          <p:cNvSpPr txBox="1"/>
          <p:nvPr/>
        </p:nvSpPr>
        <p:spPr>
          <a:xfrm>
            <a:off x="916606" y="4256640"/>
            <a:ext cx="4845919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nb-NO" dirty="0"/>
              <a:t>Ràsttigàsàerklæringen er helsefellesskapets erklæring for et tettere og forpliktende samarbeid for å utvikle helsetjenester til det beste for våre innbyggere. </a:t>
            </a:r>
          </a:p>
          <a:p>
            <a:endParaRPr lang="nb-NO" dirty="0"/>
          </a:p>
          <a:p>
            <a:r>
              <a:rPr lang="nb-NO" dirty="0"/>
              <a:t>Helsefellesskapet har et særskilt ansvar for å bidra til utvikling av likeverdige tjenester for den samiske befolkningen.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8CDF1476-6696-430E-B6B1-CEACBCB1E322}"/>
              </a:ext>
            </a:extLst>
          </p:cNvPr>
          <p:cNvSpPr txBox="1"/>
          <p:nvPr/>
        </p:nvSpPr>
        <p:spPr>
          <a:xfrm>
            <a:off x="6545182" y="3331890"/>
            <a:ext cx="3975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/>
              <a:t>Erklæringens satsingsområder:</a:t>
            </a:r>
          </a:p>
        </p:txBody>
      </p:sp>
    </p:spTree>
    <p:extLst>
      <p:ext uri="{BB962C8B-B14F-4D97-AF65-F5344CB8AC3E}">
        <p14:creationId xmlns:p14="http://schemas.microsoft.com/office/powerpoint/2010/main" val="216713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Plassholder for innhold 3">
            <a:extLst>
              <a:ext uri="{FF2B5EF4-FFF2-40B4-BE49-F238E27FC236}">
                <a16:creationId xmlns:a16="http://schemas.microsoft.com/office/drawing/2014/main" id="{C1BD8B54-EDDD-460F-8035-FE98F36260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318666"/>
              </p:ext>
            </p:extLst>
          </p:nvPr>
        </p:nvGraphicFramePr>
        <p:xfrm>
          <a:off x="4604758" y="1027906"/>
          <a:ext cx="7344585" cy="4237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dirty="0"/>
              <a:t>Helsefellesskapet Finnmark</a:t>
            </a:r>
          </a:p>
        </p:txBody>
      </p:sp>
      <p:pic>
        <p:nvPicPr>
          <p:cNvPr id="11" name="Plassholder for innhold 21">
            <a:extLst>
              <a:ext uri="{FF2B5EF4-FFF2-40B4-BE49-F238E27FC236}">
                <a16:creationId xmlns:a16="http://schemas.microsoft.com/office/drawing/2014/main" id="{CDE62C46-41E4-4B8C-A548-F8B70E05B3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cxnSp>
        <p:nvCxnSpPr>
          <p:cNvPr id="24" name="Rett pilkobling 23">
            <a:extLst>
              <a:ext uri="{FF2B5EF4-FFF2-40B4-BE49-F238E27FC236}">
                <a16:creationId xmlns:a16="http://schemas.microsoft.com/office/drawing/2014/main" id="{5E7BC4C8-5560-4EAE-AD8A-00B447648853}"/>
              </a:ext>
            </a:extLst>
          </p:cNvPr>
          <p:cNvCxnSpPr/>
          <p:nvPr/>
        </p:nvCxnSpPr>
        <p:spPr>
          <a:xfrm flipV="1">
            <a:off x="1311004" y="4255775"/>
            <a:ext cx="1243012" cy="570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Bilde 36">
            <a:extLst>
              <a:ext uri="{FF2B5EF4-FFF2-40B4-BE49-F238E27FC236}">
                <a16:creationId xmlns:a16="http://schemas.microsoft.com/office/drawing/2014/main" id="{369ACAB7-8F00-4B6B-907A-C876F2ACE2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895" y="1416158"/>
            <a:ext cx="3866509" cy="1569802"/>
          </a:xfrm>
          <a:prstGeom prst="rect">
            <a:avLst/>
          </a:prstGeom>
        </p:spPr>
      </p:pic>
      <p:pic>
        <p:nvPicPr>
          <p:cNvPr id="38" name="Bilde 37">
            <a:extLst>
              <a:ext uri="{FF2B5EF4-FFF2-40B4-BE49-F238E27FC236}">
                <a16:creationId xmlns:a16="http://schemas.microsoft.com/office/drawing/2014/main" id="{C29F229C-FB95-4BC9-885E-618583E9092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895" y="2971374"/>
            <a:ext cx="3866509" cy="1384210"/>
          </a:xfrm>
          <a:prstGeom prst="rect">
            <a:avLst/>
          </a:prstGeom>
        </p:spPr>
      </p:pic>
      <p:pic>
        <p:nvPicPr>
          <p:cNvPr id="39" name="Bilde 38">
            <a:extLst>
              <a:ext uri="{FF2B5EF4-FFF2-40B4-BE49-F238E27FC236}">
                <a16:creationId xmlns:a16="http://schemas.microsoft.com/office/drawing/2014/main" id="{5B0957A0-493F-4822-875F-3AD60FE6F9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5896" y="4355584"/>
            <a:ext cx="3866508" cy="1434475"/>
          </a:xfrm>
          <a:prstGeom prst="rect">
            <a:avLst/>
          </a:prstGeom>
        </p:spPr>
      </p:pic>
      <p:sp>
        <p:nvSpPr>
          <p:cNvPr id="40" name="TekstSylinder 39">
            <a:extLst>
              <a:ext uri="{FF2B5EF4-FFF2-40B4-BE49-F238E27FC236}">
                <a16:creationId xmlns:a16="http://schemas.microsoft.com/office/drawing/2014/main" id="{3245CFCF-F85F-4BE5-83F2-F44712D8AEBF}"/>
              </a:ext>
            </a:extLst>
          </p:cNvPr>
          <p:cNvSpPr txBox="1"/>
          <p:nvPr/>
        </p:nvSpPr>
        <p:spPr>
          <a:xfrm>
            <a:off x="4604758" y="5265047"/>
            <a:ext cx="7344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lang="nb-NO" i="1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ctr">
              <a:defRPr/>
            </a:pPr>
            <a:r>
              <a:rPr lang="nb-NO" i="1" dirty="0">
                <a:solidFill>
                  <a:schemeClr val="accent1">
                    <a:lumMod val="50000"/>
                  </a:schemeClr>
                </a:solidFill>
              </a:rPr>
              <a:t>I helsefellesskapene møtes representanter fra helseforetak, kommuner, lokale fastleger og brukere møtes for å planlegge og utvikle tjenestene sammen.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508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ssholder for innhold 21">
            <a:extLst>
              <a:ext uri="{FF2B5EF4-FFF2-40B4-BE49-F238E27FC236}">
                <a16:creationId xmlns:a16="http://schemas.microsoft.com/office/drawing/2014/main" id="{7ECA511A-EB90-4312-B1E0-F92F87428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17" name="Tittel 1">
            <a:extLst>
              <a:ext uri="{FF2B5EF4-FFF2-40B4-BE49-F238E27FC236}">
                <a16:creationId xmlns:a16="http://schemas.microsoft.com/office/drawing/2014/main" id="{DFA55F10-081F-446A-9A63-D9970545CCA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/>
              <a:t>Representanter i strategisk samarbeidsutvalg</a:t>
            </a:r>
            <a:endParaRPr lang="nb-NO" dirty="0"/>
          </a:p>
        </p:txBody>
      </p:sp>
      <p:graphicFrame>
        <p:nvGraphicFramePr>
          <p:cNvPr id="18" name="Plassholder for innhold 9">
            <a:extLst>
              <a:ext uri="{FF2B5EF4-FFF2-40B4-BE49-F238E27FC236}">
                <a16:creationId xmlns:a16="http://schemas.microsoft.com/office/drawing/2014/main" id="{4DCA1820-9A04-452B-8A58-E55A97CD8F3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76274" y="1552154"/>
          <a:ext cx="10306051" cy="2564551"/>
        </p:xfrm>
        <a:graphic>
          <a:graphicData uri="http://schemas.openxmlformats.org/drawingml/2006/table">
            <a:tbl>
              <a:tblPr/>
              <a:tblGrid>
                <a:gridCol w="5267471">
                  <a:extLst>
                    <a:ext uri="{9D8B030D-6E8A-4147-A177-3AD203B41FA5}">
                      <a16:colId xmlns:a16="http://schemas.microsoft.com/office/drawing/2014/main" val="825735204"/>
                    </a:ext>
                  </a:extLst>
                </a:gridCol>
                <a:gridCol w="5038580">
                  <a:extLst>
                    <a:ext uri="{9D8B030D-6E8A-4147-A177-3AD203B41FA5}">
                      <a16:colId xmlns:a16="http://schemas.microsoft.com/office/drawing/2014/main" val="1410080000"/>
                    </a:ext>
                  </a:extLst>
                </a:gridCol>
              </a:tblGrid>
              <a:tr h="231889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1" i="0" noProof="0">
                          <a:effectLst/>
                          <a:latin typeface="+mn-lt"/>
                        </a:rPr>
                        <a:t>Finnmarkssykehuset</a:t>
                      </a:r>
                      <a:r>
                        <a:rPr lang="nb-NO" sz="1600" b="0" i="0" noProof="0">
                          <a:effectLst/>
                          <a:latin typeface="+mn-lt"/>
                        </a:rPr>
                        <a:t> </a:t>
                      </a:r>
                      <a:endParaRPr lang="nb-NO" sz="32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1" i="0" noProof="0">
                          <a:effectLst/>
                          <a:latin typeface="+mn-lt"/>
                        </a:rPr>
                        <a:t>Kommunene</a:t>
                      </a:r>
                      <a:r>
                        <a:rPr lang="nb-NO" sz="1600" b="0" i="0" noProof="0">
                          <a:effectLst/>
                          <a:latin typeface="+mn-lt"/>
                        </a:rPr>
                        <a:t> </a:t>
                      </a:r>
                      <a:endParaRPr lang="nb-NO" sz="32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725006"/>
                  </a:ext>
                </a:extLst>
              </a:tr>
              <a:tr h="381936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noProof="0">
                          <a:solidFill>
                            <a:srgbClr val="252525"/>
                          </a:solidFill>
                          <a:effectLst/>
                          <a:latin typeface="+mn-lt"/>
                        </a:rPr>
                        <a:t>Ole Hope</a:t>
                      </a:r>
                      <a:r>
                        <a:rPr lang="nb-NO" sz="1200" b="0" i="0" noProof="0">
                          <a:solidFill>
                            <a:srgbClr val="252525"/>
                          </a:solidFill>
                          <a:effectLst/>
                          <a:latin typeface="+mn-lt"/>
                        </a:rPr>
                        <a:t>, administrerende direktør (</a:t>
                      </a:r>
                      <a:r>
                        <a:rPr lang="nb-NO" sz="1200" b="0" i="0" noProof="0">
                          <a:effectLst/>
                          <a:latin typeface="+mn-lt"/>
                        </a:rPr>
                        <a:t>Leder SU) </a:t>
                      </a:r>
                    </a:p>
                    <a:p>
                      <a:pPr algn="l" rtl="0" fontAlgn="base"/>
                      <a:r>
                        <a:rPr lang="nb-NO" sz="1200" b="0" i="0" noProof="0">
                          <a:effectLst/>
                          <a:latin typeface="+mn-lt"/>
                        </a:rPr>
                        <a:t>vara: Vivi Brenden Beck, assisterende direktør</a:t>
                      </a:r>
                      <a:endParaRPr lang="nb-NO" sz="24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noProof="0">
                          <a:effectLst/>
                          <a:latin typeface="+mn-lt"/>
                        </a:rPr>
                        <a:t>Berit Regine Laiti </a:t>
                      </a:r>
                      <a:r>
                        <a:rPr lang="nb-NO" sz="1200" b="0" i="0" noProof="0">
                          <a:effectLst/>
                          <a:latin typeface="+mn-lt"/>
                        </a:rPr>
                        <a:t>, Enhetsleder Helse Karasjok kommune (Nestleder SU)</a:t>
                      </a:r>
                    </a:p>
                    <a:p>
                      <a:pPr algn="l" rtl="0" fontAlgn="base"/>
                      <a:r>
                        <a:rPr lang="nb-NO" sz="1200" b="0" i="0" noProof="0">
                          <a:effectLst/>
                          <a:latin typeface="+mn-lt"/>
                        </a:rPr>
                        <a:t>Vara: Kent Ailo Hætta, kommunalleder helse og omsorg Kautokeino kommune</a:t>
                      </a: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857899"/>
                  </a:ext>
                </a:extLst>
              </a:tr>
              <a:tr h="381936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noProof="0">
                          <a:effectLst/>
                          <a:latin typeface="+mn-lt"/>
                        </a:rPr>
                        <a:t>Eystein Hauge</a:t>
                      </a:r>
                      <a:r>
                        <a:rPr lang="nb-NO" sz="1200" b="0" i="0" noProof="0">
                          <a:effectLst/>
                          <a:latin typeface="+mn-lt"/>
                        </a:rPr>
                        <a:t>, konstituert klinikksjef Hammerfest sykehus</a:t>
                      </a:r>
                    </a:p>
                    <a:p>
                      <a:pPr algn="l" rtl="0" fontAlgn="base"/>
                      <a:r>
                        <a:rPr lang="nb-NO" sz="1200" b="0" i="0" noProof="0">
                          <a:effectLst/>
                          <a:latin typeface="+mn-lt"/>
                        </a:rPr>
                        <a:t>Vara: Bjørn Wembstad, avdelingsleder</a:t>
                      </a:r>
                      <a:endParaRPr lang="nb-NO" sz="24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noProof="0">
                          <a:effectLst/>
                          <a:latin typeface="+mn-lt"/>
                        </a:rPr>
                        <a:t>John Helland</a:t>
                      </a:r>
                      <a:r>
                        <a:rPr lang="nb-NO" sz="1200" b="0" i="0" noProof="0">
                          <a:effectLst/>
                          <a:latin typeface="+mn-lt"/>
                        </a:rPr>
                        <a:t>, kommunalleder helse og sosial Alta kommune</a:t>
                      </a:r>
                    </a:p>
                    <a:p>
                      <a:pPr algn="l" rtl="0" fontAlgn="base"/>
                      <a:r>
                        <a:rPr lang="nb-NO" sz="1200" b="0" i="0" noProof="0">
                          <a:effectLst/>
                          <a:latin typeface="+mn-lt"/>
                        </a:rPr>
                        <a:t>Vara: Helge Bjøru, kommuneoverlege Nordkapp kommune </a:t>
                      </a:r>
                      <a:endParaRPr lang="nb-NO" sz="24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481306"/>
                  </a:ext>
                </a:extLst>
              </a:tr>
              <a:tr h="381936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noProof="0">
                          <a:effectLst/>
                          <a:latin typeface="+mn-lt"/>
                        </a:rPr>
                        <a:t>Michael Strehle</a:t>
                      </a:r>
                      <a:r>
                        <a:rPr lang="nb-NO" sz="1200" b="0" i="0" noProof="0">
                          <a:effectLst/>
                          <a:latin typeface="+mn-lt"/>
                        </a:rPr>
                        <a:t>, konstituert klinikksjef Kirkenes sykehus</a:t>
                      </a:r>
                    </a:p>
                    <a:p>
                      <a:pPr algn="l" rtl="0" fontAlgn="base"/>
                      <a:r>
                        <a:rPr lang="nb-NO" sz="1200" b="0" i="0" noProof="0">
                          <a:effectLst/>
                          <a:latin typeface="+mn-lt"/>
                        </a:rPr>
                        <a:t>Vara: Lise Beate Dalsaunet, avdelingsleder </a:t>
                      </a:r>
                      <a:endParaRPr lang="nb-NO" sz="24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noProof="0">
                          <a:effectLst/>
                          <a:latin typeface="+mn-lt"/>
                        </a:rPr>
                        <a:t>Britt Larsen Mehmi</a:t>
                      </a:r>
                      <a:r>
                        <a:rPr lang="nb-NO" sz="1200" b="0" i="0" noProof="0">
                          <a:effectLst/>
                          <a:latin typeface="+mn-lt"/>
                        </a:rPr>
                        <a:t>, kommuneoverlege Vadsø kommune</a:t>
                      </a:r>
                    </a:p>
                    <a:p>
                      <a:pPr algn="l" rtl="0" fontAlgn="base"/>
                      <a:r>
                        <a:rPr lang="nb-NO" sz="1200" b="0" i="0" noProof="0">
                          <a:effectLst/>
                          <a:latin typeface="+mn-lt"/>
                        </a:rPr>
                        <a:t>Vara: uavklart (settevara inntil videre)</a:t>
                      </a:r>
                      <a:endParaRPr lang="nb-NO" sz="24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989131"/>
                  </a:ext>
                </a:extLst>
              </a:tr>
              <a:tr h="381936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noProof="0">
                          <a:effectLst/>
                          <a:latin typeface="+mn-lt"/>
                        </a:rPr>
                        <a:t>Helge Hansen, </a:t>
                      </a:r>
                      <a:r>
                        <a:rPr lang="nb-NO" sz="1200" b="0" i="0" noProof="0">
                          <a:effectLst/>
                          <a:latin typeface="+mn-lt"/>
                        </a:rPr>
                        <a:t>konstituert klinikksjef  Klinikk Alta</a:t>
                      </a:r>
                    </a:p>
                    <a:p>
                      <a:pPr algn="l" rtl="0" fontAlgn="base"/>
                      <a:r>
                        <a:rPr lang="nb-NO" sz="1200" b="0" i="0" noProof="0">
                          <a:effectLst/>
                          <a:latin typeface="+mn-lt"/>
                        </a:rPr>
                        <a:t>Vara: Trond Carlson, klinikksjef prehospitale tjenester</a:t>
                      </a:r>
                      <a:endParaRPr lang="nb-NO" sz="24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noProof="0">
                          <a:effectLst/>
                          <a:latin typeface="+mn-lt"/>
                        </a:rPr>
                        <a:t>Unni Mari Lindstrøm</a:t>
                      </a:r>
                      <a:r>
                        <a:rPr lang="nb-NO" sz="1200" b="0" i="0" noProof="0">
                          <a:effectLst/>
                          <a:latin typeface="+mn-lt"/>
                        </a:rPr>
                        <a:t>, helse og omsorgsleder Gamvik kommune</a:t>
                      </a:r>
                    </a:p>
                    <a:p>
                      <a:pPr algn="l" rtl="0" fontAlgn="base"/>
                      <a:r>
                        <a:rPr lang="nb-NO" sz="1200" b="0" i="0" noProof="0">
                          <a:effectLst/>
                          <a:latin typeface="+mn-lt"/>
                        </a:rPr>
                        <a:t>Vara: Siri Bertheussen, avdelingssykepleier </a:t>
                      </a:r>
                      <a:endParaRPr lang="nb-NO" sz="2400" b="0" i="0" noProof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852011"/>
                  </a:ext>
                </a:extLst>
              </a:tr>
              <a:tr h="448451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Amund Peder </a:t>
                      </a:r>
                      <a:r>
                        <a:rPr lang="nb-NO" sz="1200" b="1" i="0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Teigmo</a:t>
                      </a:r>
                      <a:r>
                        <a:rPr lang="nb-NO" sz="12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klinikksjef </a:t>
                      </a:r>
                      <a:r>
                        <a:rPr lang="nb-NO" sz="1200" b="0" i="0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Sámi</a:t>
                      </a:r>
                      <a:r>
                        <a:rPr lang="nb-NO" sz="12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1200" b="0" i="0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klinihkka</a:t>
                      </a:r>
                      <a:endParaRPr lang="nb-NO" sz="1200" b="0" i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rtl="0" fontAlgn="base"/>
                      <a:r>
                        <a:rPr lang="nb-NO" sz="12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Vara: Britt </a:t>
                      </a:r>
                      <a:r>
                        <a:rPr lang="nb-NO" sz="1200" b="0" i="0" kern="1200" noProof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Øvregård</a:t>
                      </a:r>
                      <a:r>
                        <a:rPr lang="nb-NO" sz="12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kvalitets- og samhandlingsrådgiver</a:t>
                      </a: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200" b="1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 K. Hansen</a:t>
                      </a:r>
                      <a:r>
                        <a:rPr lang="nb-NO" sz="1200" b="0" i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fagansvarlig Hammerfest kommune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0" i="0" noProof="0" dirty="0">
                          <a:effectLst/>
                          <a:latin typeface="+mn-lt"/>
                        </a:rPr>
                        <a:t>Vara: Arnstein Larsen, kommunalsjef Helse og Velferd Måsøy kommune</a:t>
                      </a:r>
                      <a:endParaRPr lang="nb-NO" sz="2400" b="0" i="0" noProof="0" dirty="0">
                        <a:effectLst/>
                        <a:latin typeface="+mn-lt"/>
                      </a:endParaRPr>
                    </a:p>
                  </a:txBody>
                  <a:tcPr marL="81843" marR="81843" marT="40922" marB="409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503161"/>
                  </a:ext>
                </a:extLst>
              </a:tr>
            </a:tbl>
          </a:graphicData>
        </a:graphic>
      </p:graphicFrame>
      <p:sp>
        <p:nvSpPr>
          <p:cNvPr id="19" name="TekstSylinder 18">
            <a:extLst>
              <a:ext uri="{FF2B5EF4-FFF2-40B4-BE49-F238E27FC236}">
                <a16:creationId xmlns:a16="http://schemas.microsoft.com/office/drawing/2014/main" id="{74CFAE17-D7A3-4ED4-8592-3215E21A3C08}"/>
              </a:ext>
            </a:extLst>
          </p:cNvPr>
          <p:cNvSpPr txBox="1"/>
          <p:nvPr/>
        </p:nvSpPr>
        <p:spPr>
          <a:xfrm>
            <a:off x="676274" y="4257675"/>
            <a:ext cx="955895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b-NO" b="1" dirty="0"/>
              <a:t>De kommunale representantene i strategisk samarbeidsutvalg velges av: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Øst-Finnmarksrådet (2 representanter)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Vest-Finnmarksrådet (2 representanter)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Karasjok/Kautokeino - </a:t>
            </a:r>
            <a:r>
              <a:rPr lang="nb-NO" dirty="0" err="1"/>
              <a:t>Ávjovárri</a:t>
            </a:r>
            <a:r>
              <a:rPr lang="nb-NO" dirty="0"/>
              <a:t> IPR (1 representant)</a:t>
            </a:r>
          </a:p>
        </p:txBody>
      </p:sp>
    </p:spTree>
    <p:extLst>
      <p:ext uri="{BB962C8B-B14F-4D97-AF65-F5344CB8AC3E}">
        <p14:creationId xmlns:p14="http://schemas.microsoft.com/office/powerpoint/2010/main" val="240748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dirty="0"/>
              <a:t>Aktuelle saker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0779EE-FEDB-4CB9-90BB-893AD0098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45525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b-NO" dirty="0"/>
              <a:t>Revidering av overordnet samarbeidsavtale, samt tjenesteavtalene</a:t>
            </a:r>
          </a:p>
          <a:p>
            <a:pPr>
              <a:buFontTx/>
              <a:buChar char="-"/>
            </a:pPr>
            <a:r>
              <a:rPr lang="nb-NO" dirty="0"/>
              <a:t>Rekrutterings og samhandlingstilskudd – beslutte bruk av midler</a:t>
            </a:r>
          </a:p>
          <a:p>
            <a:pPr>
              <a:buFontTx/>
              <a:buChar char="-"/>
            </a:pPr>
            <a:r>
              <a:rPr lang="nb-NO" dirty="0"/>
              <a:t>Oppstart av FSU Akuttmedisin og FSU Pasientforløp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Særskilt for kommunene:</a:t>
            </a:r>
          </a:p>
          <a:p>
            <a:pPr>
              <a:buFontTx/>
              <a:buChar char="-"/>
            </a:pPr>
            <a:r>
              <a:rPr lang="nb-NO" dirty="0"/>
              <a:t>Sikre tilstrekkelig involvering i omstillingsarbeid (Finnmarkssykehuset, Helse Nord, UNN)</a:t>
            </a:r>
          </a:p>
          <a:p>
            <a:pPr>
              <a:buFontTx/>
              <a:buChar char="-"/>
            </a:pPr>
            <a:r>
              <a:rPr lang="nb-NO" dirty="0"/>
              <a:t>Konsekvenser av omstillingsprosessene </a:t>
            </a:r>
          </a:p>
          <a:p>
            <a:pPr>
              <a:buFontTx/>
              <a:buChar char="-"/>
            </a:pPr>
            <a:r>
              <a:rPr lang="nb-NO" dirty="0"/>
              <a:t>Rekruttering og stabilisering – samarbeid fremfor konkurranse</a:t>
            </a:r>
          </a:p>
          <a:p>
            <a:pPr marL="0" indent="0">
              <a:buNone/>
            </a:pPr>
            <a:endParaRPr lang="nb-NO" dirty="0"/>
          </a:p>
          <a:p>
            <a:pPr>
              <a:buFontTx/>
              <a:buChar char="-"/>
            </a:pPr>
            <a:endParaRPr lang="nb-NO" dirty="0"/>
          </a:p>
          <a:p>
            <a:pPr>
              <a:buFontTx/>
              <a:buChar char="-"/>
            </a:pPr>
            <a:endParaRPr lang="nb-NO" dirty="0"/>
          </a:p>
          <a:p>
            <a:pPr>
              <a:buFontTx/>
              <a:buChar char="-"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>
              <a:buFontTx/>
              <a:buChar char="-"/>
            </a:pPr>
            <a:endParaRPr lang="nb-NO" dirty="0"/>
          </a:p>
          <a:p>
            <a:pPr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816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8" y="6451988"/>
            <a:ext cx="5577468" cy="315111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EDCDD7CD-E715-4799-8FD7-5345326C1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1521197"/>
            <a:ext cx="10782299" cy="2387600"/>
          </a:xfrm>
        </p:spPr>
        <p:txBody>
          <a:bodyPr>
            <a:normAutofit fontScale="90000"/>
          </a:bodyPr>
          <a:lstStyle/>
          <a:p>
            <a:r>
              <a:rPr lang="nb-NO" dirty="0"/>
              <a:t>Rekrutterings- og samhandlingsmidler </a:t>
            </a:r>
            <a:br>
              <a:rPr lang="nb-NO" dirty="0"/>
            </a:br>
            <a:r>
              <a:rPr lang="nb-NO" dirty="0"/>
              <a:t>Helse Nord</a:t>
            </a:r>
          </a:p>
        </p:txBody>
      </p:sp>
    </p:spTree>
    <p:extLst>
      <p:ext uri="{BB962C8B-B14F-4D97-AF65-F5344CB8AC3E}">
        <p14:creationId xmlns:p14="http://schemas.microsoft.com/office/powerpoint/2010/main" val="89798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nb-NO" sz="3600" dirty="0"/>
              <a:t>2024: bevilget et rekrutterings- og samhandlingstilskudd på 40 millioner kroner til Helse Nord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0779EE-FEDB-4CB9-90BB-893AD0098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i="1" dirty="0"/>
              <a:t>«Tilskuddet skal understøtte rekrutteringstiltak i hele regionen og tiltak som bedrer samhandlingen mellom spesialisthelsetjenesten og den kommunale helse – og omsorgstjenesten og tjenesteutvikling og gode pasientforløp i helseregionen. </a:t>
            </a:r>
            <a:r>
              <a:rPr lang="nb-NO" b="1" i="1" dirty="0"/>
              <a:t>Midlene kan brukes etter enighet mellom helseforetak og aktuelle kommune</a:t>
            </a:r>
            <a:r>
              <a:rPr lang="nb-NO" i="1" baseline="30000" dirty="0"/>
              <a:t>»</a:t>
            </a:r>
            <a:r>
              <a:rPr lang="nb-NO" i="1" dirty="0"/>
              <a:t>.</a:t>
            </a:r>
            <a:endParaRPr lang="nb-NO" dirty="0"/>
          </a:p>
          <a:p>
            <a:r>
              <a:rPr lang="nb-NO" dirty="0"/>
              <a:t>Helse Nord er den første regionen som får tildelt rekrutterings- og samhandlingsmidler. </a:t>
            </a:r>
          </a:p>
          <a:p>
            <a:r>
              <a:rPr lang="nb-NO" dirty="0"/>
              <a:t>Nasjonal helse- og samhandlingsplan 2024-2027 viderefører en varig tilskuddsordning til alle helseregionene, og vil komme tilbake til innretning og størrelse på dette i de ordinære budsjettprosessene</a:t>
            </a:r>
          </a:p>
        </p:txBody>
      </p:sp>
    </p:spTree>
    <p:extLst>
      <p:ext uri="{BB962C8B-B14F-4D97-AF65-F5344CB8AC3E}">
        <p14:creationId xmlns:p14="http://schemas.microsoft.com/office/powerpoint/2010/main" val="1025029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7000">
              <a:schemeClr val="tx2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  <a:gs pos="67000">
              <a:schemeClr val="tx2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ssholder for innhold 21">
            <a:extLst>
              <a:ext uri="{FF2B5EF4-FFF2-40B4-BE49-F238E27FC236}">
                <a16:creationId xmlns:a16="http://schemas.microsoft.com/office/drawing/2014/main" id="{F3036A96-03B8-4FA4-8AE6-05B48EBD6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439" y="6335319"/>
            <a:ext cx="5577468" cy="315111"/>
          </a:xfrm>
          <a:prstGeom prst="rect">
            <a:avLst/>
          </a:prstGeom>
        </p:spPr>
      </p:pic>
      <p:sp>
        <p:nvSpPr>
          <p:cNvPr id="5" name="Tittel 1">
            <a:extLst>
              <a:ext uri="{FF2B5EF4-FFF2-40B4-BE49-F238E27FC236}">
                <a16:creationId xmlns:a16="http://schemas.microsoft.com/office/drawing/2014/main" id="{C07FC4BF-B35C-4C9F-924A-B48DEB1E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dirty="0"/>
              <a:t>Prosess for tildeling og bruk av tilskuddet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0779EE-FEDB-4CB9-90BB-893AD0098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694"/>
            <a:ext cx="10515600" cy="47372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Ingen bestemte krav til innretning av tiltak for å utløse midlene, men har følgende formuleringer: </a:t>
            </a:r>
          </a:p>
          <a:p>
            <a:pPr lvl="0"/>
            <a:r>
              <a:rPr lang="nb-NO" dirty="0"/>
              <a:t>Knapphet på personell skaper behov for å tenke nytt og prøve ut nye organiseringsformer, arbeidsformer og tjenestemodeller som sikrer gode pasientforløp og hensiktsmessig ressursbruk.</a:t>
            </a:r>
          </a:p>
          <a:p>
            <a:pPr lvl="0"/>
            <a:r>
              <a:rPr lang="nb-NO" dirty="0"/>
              <a:t>Tilskuddet skal blant annet understøtte tiltak som bedrer samhandlingen mellom spesialisthelsetjenesten og den kommunale helse- og omsorgstjenesten om tjenesteutvikling og gode pasientforløp i helseregionen basert på lokale behov</a:t>
            </a:r>
            <a:r>
              <a:rPr lang="nb-NO"/>
              <a:t>. </a:t>
            </a:r>
          </a:p>
          <a:p>
            <a:pPr lvl="0"/>
            <a:r>
              <a:rPr lang="nb-NO"/>
              <a:t>Tilskuddet </a:t>
            </a:r>
            <a:r>
              <a:rPr lang="nb-NO" dirty="0"/>
              <a:t>skal også understøtte tiltak som fremmer rekruttering og god bruk av personell i helseregionen på tvers av nivåene, herunder utprøving og etablering av kombinerte stillinger.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63432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2754</TotalTime>
  <Words>1267</Words>
  <Application>Microsoft Office PowerPoint</Application>
  <PresentationFormat>Widescreen</PresentationFormat>
  <Paragraphs>121</Paragraphs>
  <Slides>13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Helsefellesskapet Finnmark</vt:lpstr>
      <vt:lpstr>Først litt om helsefellesskap</vt:lpstr>
      <vt:lpstr>Helsefellesskapet Finnmark</vt:lpstr>
      <vt:lpstr>Helsefellesskapet Finnmark</vt:lpstr>
      <vt:lpstr>PowerPoint-presentasjon</vt:lpstr>
      <vt:lpstr>Aktuelle saker</vt:lpstr>
      <vt:lpstr>Rekrutterings- og samhandlingsmidler  Helse Nord</vt:lpstr>
      <vt:lpstr>2024: bevilget et rekrutterings- og samhandlingstilskudd på 40 millioner kroner til Helse Nord</vt:lpstr>
      <vt:lpstr>Prosess for tildeling og bruk av tilskuddet</vt:lpstr>
      <vt:lpstr>Prosess for tildeling og bruk av tilskuddet</vt:lpstr>
      <vt:lpstr>Helsefellesskapene som arena for samhandling</vt:lpstr>
      <vt:lpstr>Tilslutning til behandling i strategisk samarbeidsutvalg</vt:lpstr>
      <vt:lpstr>Vedtak i strategisk samarbeidsutvalg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Nasjonal helse- og samhandlingsplan 2024-2027</dc:title>
  <dc:creator>Anja Helena Øfsti Uglem</dc:creator>
  <cp:lastModifiedBy>Anja Helena Øfsti Uglem</cp:lastModifiedBy>
  <cp:revision>40</cp:revision>
  <dcterms:created xsi:type="dcterms:W3CDTF">2024-03-17T16:37:31Z</dcterms:created>
  <dcterms:modified xsi:type="dcterms:W3CDTF">2024-09-06T12:22:35Z</dcterms:modified>
</cp:coreProperties>
</file>