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47B043-B352-4712-A733-F40024091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3D84CA6-F004-44F5-9768-59A4A165C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1BAE39-1F96-469F-AB7C-5C258C2F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6F5D55-2880-466C-B740-5C803F81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81A786-6139-4669-B486-F331ECA4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581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8DFCE7-BA1A-4D3C-90F3-53941F46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40CC7E8-FA3F-4CF5-A3FF-F3DB84C60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A454A0-7909-445F-BD7B-37304DFC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6E22FD-BA17-4628-8009-8AADF2B3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0B9752-9DF9-422E-8312-97EAD52A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19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7D7BF8D-9EF4-4982-A969-E94BC6B44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4B671DF-6016-494F-B4B3-3655FA6BB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09D1C0-B17E-45A6-9CE9-5A4CE340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1C9A1B-CE4A-4A7A-B509-1BFE8E64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D7212E-AD0D-458E-8488-FEC1110A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53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CA7537-B928-4C4A-B7E3-09B10F66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C22D7E-3683-464A-8D1E-F98F5F60B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746795A-BD8B-474E-82FD-9B751319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D939F2-AD2A-4099-90EA-9B7E8607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1B2AC8-1893-4C8A-BCFC-C017FA64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199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4F6FE3-02F2-46CF-9CDD-3271917D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1F33EF1-5066-4312-8E9B-DC7221933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E3ADB2-B4B1-45F7-8C5B-B8D9A255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0EBBB9-3D57-4045-9139-DB1EDD2E3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83F2D0-790E-4EC1-9384-7AE11D92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97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704602-A3ED-4246-9202-389B8DBE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3F3028-4159-44AD-96C8-EB2A86C0B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66DA282-E20A-498A-981B-B2496F9AC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D303021-7CD8-4CEB-B95E-CE539785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DB0EC37-1610-42CD-BF31-0C006144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F012FB-D7B4-49B4-B1CC-B08A8CCB2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52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82547A-FC87-46EC-8F5B-1C56A4A6C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54B09DF-13C5-48E8-A9E1-963C0DC6F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ADF7F1E-45CA-4083-8CF6-A35998890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47C2986-1C9D-4152-96C4-C6228A9B0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B51AFDC-842B-4BD5-94F0-1D4B16E4B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1CF8400-26B5-43AF-B606-F43A89C0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41A6FCC-924C-43C2-B07C-C961D258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C3BDC54-E7D3-4F8B-80E4-6E472DD3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137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D1A5BB-37D6-423C-9464-DC6E5B37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3CBF734-E32E-4F7C-99A6-72069028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B6D21D2-D51D-4648-9ED5-6D4CA80D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57536A7-AFF2-4830-B522-2A97245C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21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55F141E-AE90-4DA5-95E1-A1DFCB9F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D2BD9B1-667C-4A68-9994-C4D0721C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83DDB3A-5BA2-4A88-B5E4-2C2627659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744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995A3A-1D53-418D-B248-C0B55027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5E97AD-EDE1-4113-A290-AF2E3DB9E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BB1F77-F04C-454E-B54A-024D7C0E8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FAAD0BE-117E-4C09-9E4B-10F09071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98186B9-37AB-4674-B968-DAA78491C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362D56-18A3-4344-A0B1-ED969D2A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293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A65F40-9560-4830-ACBD-A11DD1DF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05C3CEC-DD79-406A-8A14-4526CD81B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7A10500-23AA-4638-9DF6-C8360F3AE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D3F394F-38DF-4D1E-87AD-420EF29E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1147610-1CA3-408F-AAE2-80E85F89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EB9661D-A99E-40EB-9D46-53502321D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2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315098F-2DC6-4AA8-9422-DDEEC5C5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EBC49C2-A78D-4DA0-A181-2234E152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DAD0E1E-AA3B-4B3D-A732-6DEDEC70B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AA8C-D99A-49AD-A28E-644AD006E1BB}" type="datetimeFigureOut">
              <a:rPr lang="nb-NO" smtClean="0"/>
              <a:t>13.02.2024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B86424-469A-470C-9055-683E054F1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897E0D8-C4D4-4555-BAB4-1724E8EF5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A6FC8-BA65-4502-856D-17ADEB8DFB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612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6F11C037-FC0A-417F-8375-74A44819C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2266"/>
            <a:ext cx="12192000" cy="4933468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0E3CEC7F-6C95-44D0-8528-471534CCE750}"/>
              </a:ext>
            </a:extLst>
          </p:cNvPr>
          <p:cNvSpPr txBox="1"/>
          <p:nvPr/>
        </p:nvSpPr>
        <p:spPr>
          <a:xfrm>
            <a:off x="620785" y="411061"/>
            <a:ext cx="1712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REGNSKAP 2023</a:t>
            </a:r>
          </a:p>
        </p:txBody>
      </p:sp>
    </p:spTree>
    <p:extLst>
      <p:ext uri="{BB962C8B-B14F-4D97-AF65-F5344CB8AC3E}">
        <p14:creationId xmlns:p14="http://schemas.microsoft.com/office/powerpoint/2010/main" val="338810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Trond Haukanes</dc:creator>
  <cp:lastModifiedBy>Trond Haukanes</cp:lastModifiedBy>
  <cp:revision>4</cp:revision>
  <dcterms:created xsi:type="dcterms:W3CDTF">2024-02-13T13:04:11Z</dcterms:created>
  <dcterms:modified xsi:type="dcterms:W3CDTF">2024-02-14T07:27:18Z</dcterms:modified>
</cp:coreProperties>
</file>